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810" r:id="rId2"/>
    <p:sldMasterId id="2147483825" r:id="rId3"/>
    <p:sldMasterId id="2147483845" r:id="rId4"/>
  </p:sldMasterIdLst>
  <p:notesMasterIdLst>
    <p:notesMasterId r:id="rId13"/>
  </p:notesMasterIdLst>
  <p:sldIdLst>
    <p:sldId id="293" r:id="rId5"/>
    <p:sldId id="297" r:id="rId6"/>
    <p:sldId id="333" r:id="rId7"/>
    <p:sldId id="336" r:id="rId8"/>
    <p:sldId id="7688" r:id="rId9"/>
    <p:sldId id="265" r:id="rId10"/>
    <p:sldId id="300" r:id="rId11"/>
    <p:sldId id="3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24E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 autoAdjust="0"/>
    <p:restoredTop sz="84454" autoAdjust="0"/>
  </p:normalViewPr>
  <p:slideViewPr>
    <p:cSldViewPr showGuides="1">
      <p:cViewPr varScale="1">
        <p:scale>
          <a:sx n="68" d="100"/>
          <a:sy n="68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8C413-A2EB-40C1-8FF5-309BD4CB283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B03C0-CD52-41B7-B32B-1D37B45DC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9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98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38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24E51-5753-954C-905F-86AE04B2329E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00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5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6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27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4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E1655C05-C3A1-46F9-BDF6-923342D44E1E}"/>
              </a:ext>
            </a:extLst>
          </p:cNvPr>
          <p:cNvGrpSpPr/>
          <p:nvPr userDrawn="1"/>
        </p:nvGrpSpPr>
        <p:grpSpPr>
          <a:xfrm>
            <a:off x="-19050" y="0"/>
            <a:ext cx="12192000" cy="6858000"/>
            <a:chOff x="0" y="0"/>
            <a:chExt cx="12192000" cy="6858000"/>
          </a:xfrm>
        </p:grpSpPr>
        <p:pic>
          <p:nvPicPr>
            <p:cNvPr id="13" name="图片 12" descr="图片包含 图示&#10;&#10;描述已自动生成">
              <a:extLst>
                <a:ext uri="{FF2B5EF4-FFF2-40B4-BE49-F238E27FC236}">
                  <a16:creationId xmlns:a16="http://schemas.microsoft.com/office/drawing/2014/main" id="{D7DAAA50-B00C-47EE-9FA0-F237ADFE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099012"/>
                <a:gd name="connsiteY0" fmla="*/ 0 h 6858000"/>
                <a:gd name="connsiteX1" fmla="*/ 12099012 w 12099012"/>
                <a:gd name="connsiteY1" fmla="*/ 0 h 6858000"/>
                <a:gd name="connsiteX2" fmla="*/ 12099012 w 12099012"/>
                <a:gd name="connsiteY2" fmla="*/ 6858000 h 6858000"/>
                <a:gd name="connsiteX3" fmla="*/ 0 w 1209901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9012" h="6858000">
                  <a:moveTo>
                    <a:pt x="0" y="0"/>
                  </a:moveTo>
                  <a:lnTo>
                    <a:pt x="12099012" y="0"/>
                  </a:lnTo>
                  <a:lnTo>
                    <a:pt x="12099012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6547E814-6B41-4F20-A274-5A930907EE0E}"/>
                </a:ext>
              </a:extLst>
            </p:cNvPr>
            <p:cNvSpPr/>
            <p:nvPr/>
          </p:nvSpPr>
          <p:spPr>
            <a:xfrm>
              <a:off x="266700" y="241515"/>
              <a:ext cx="11658600" cy="63749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44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20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图示&#10;&#10;描述已自动生成">
            <a:extLst>
              <a:ext uri="{FF2B5EF4-FFF2-40B4-BE49-F238E27FC236}">
                <a16:creationId xmlns:a16="http://schemas.microsoft.com/office/drawing/2014/main" id="{D7DAAA50-B00C-47EE-9FA0-F237ADFEC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"/>
          <a:stretch>
            <a:fillRect/>
          </a:stretch>
        </p:blipFill>
        <p:spPr>
          <a:xfrm>
            <a:off x="8534400" y="-990600"/>
            <a:ext cx="12192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FC83B3C-2627-490B-9126-FCECA6CA6CCF}"/>
              </a:ext>
            </a:extLst>
          </p:cNvPr>
          <p:cNvGrpSpPr/>
          <p:nvPr/>
        </p:nvGrpSpPr>
        <p:grpSpPr>
          <a:xfrm>
            <a:off x="6096000" y="58119"/>
            <a:ext cx="11985356" cy="6741762"/>
            <a:chOff x="103322" y="58119"/>
            <a:chExt cx="11985356" cy="6741762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6547E814-6B41-4F20-A274-5A930907EE0E}"/>
                </a:ext>
              </a:extLst>
            </p:cNvPr>
            <p:cNvSpPr/>
            <p:nvPr/>
          </p:nvSpPr>
          <p:spPr>
            <a:xfrm>
              <a:off x="154983" y="92990"/>
              <a:ext cx="11871702" cy="6679769"/>
            </a:xfrm>
            <a:custGeom>
              <a:avLst/>
              <a:gdLst>
                <a:gd name="connsiteX0" fmla="*/ 15498 w 11871702"/>
                <a:gd name="connsiteY0" fmla="*/ 15498 h 6679769"/>
                <a:gd name="connsiteX1" fmla="*/ 0 w 11871702"/>
                <a:gd name="connsiteY1" fmla="*/ 2278251 h 6679769"/>
                <a:gd name="connsiteX2" fmla="*/ 61993 w 11871702"/>
                <a:gd name="connsiteY2" fmla="*/ 3022169 h 6679769"/>
                <a:gd name="connsiteX3" fmla="*/ 46495 w 11871702"/>
                <a:gd name="connsiteY3" fmla="*/ 4029559 h 6679769"/>
                <a:gd name="connsiteX4" fmla="*/ 46495 w 11871702"/>
                <a:gd name="connsiteY4" fmla="*/ 4804474 h 6679769"/>
                <a:gd name="connsiteX5" fmla="*/ 15498 w 11871702"/>
                <a:gd name="connsiteY5" fmla="*/ 5997844 h 6679769"/>
                <a:gd name="connsiteX6" fmla="*/ 0 w 11871702"/>
                <a:gd name="connsiteY6" fmla="*/ 6168325 h 6679769"/>
                <a:gd name="connsiteX7" fmla="*/ 92990 w 11871702"/>
                <a:gd name="connsiteY7" fmla="*/ 6416298 h 6679769"/>
                <a:gd name="connsiteX8" fmla="*/ 2200759 w 11871702"/>
                <a:gd name="connsiteY8" fmla="*/ 6493790 h 6679769"/>
                <a:gd name="connsiteX9" fmla="*/ 3688597 w 11871702"/>
                <a:gd name="connsiteY9" fmla="*/ 6478291 h 6679769"/>
                <a:gd name="connsiteX10" fmla="*/ 4463512 w 11871702"/>
                <a:gd name="connsiteY10" fmla="*/ 6540285 h 6679769"/>
                <a:gd name="connsiteX11" fmla="*/ 5362414 w 11871702"/>
                <a:gd name="connsiteY11" fmla="*/ 6571281 h 6679769"/>
                <a:gd name="connsiteX12" fmla="*/ 7113722 w 11871702"/>
                <a:gd name="connsiteY12" fmla="*/ 6633274 h 6679769"/>
                <a:gd name="connsiteX13" fmla="*/ 8586061 w 11871702"/>
                <a:gd name="connsiteY13" fmla="*/ 6633274 h 6679769"/>
                <a:gd name="connsiteX14" fmla="*/ 10151390 w 11871702"/>
                <a:gd name="connsiteY14" fmla="*/ 6664271 h 6679769"/>
                <a:gd name="connsiteX15" fmla="*/ 11251770 w 11871702"/>
                <a:gd name="connsiteY15" fmla="*/ 6679769 h 6679769"/>
                <a:gd name="connsiteX16" fmla="*/ 11871702 w 11871702"/>
                <a:gd name="connsiteY16" fmla="*/ 6602278 h 6679769"/>
                <a:gd name="connsiteX17" fmla="*/ 11840705 w 11871702"/>
                <a:gd name="connsiteY17" fmla="*/ 4091552 h 6679769"/>
                <a:gd name="connsiteX18" fmla="*/ 11763214 w 11871702"/>
                <a:gd name="connsiteY18" fmla="*/ 2526224 h 6679769"/>
                <a:gd name="connsiteX19" fmla="*/ 11747715 w 11871702"/>
                <a:gd name="connsiteY19" fmla="*/ 743918 h 6679769"/>
                <a:gd name="connsiteX20" fmla="*/ 11778712 w 11871702"/>
                <a:gd name="connsiteY20" fmla="*/ 294468 h 6679769"/>
                <a:gd name="connsiteX21" fmla="*/ 11701220 w 11871702"/>
                <a:gd name="connsiteY21" fmla="*/ 92990 h 6679769"/>
                <a:gd name="connsiteX22" fmla="*/ 10275376 w 11871702"/>
                <a:gd name="connsiteY22" fmla="*/ 139485 h 6679769"/>
                <a:gd name="connsiteX23" fmla="*/ 9624448 w 11871702"/>
                <a:gd name="connsiteY23" fmla="*/ 123986 h 6679769"/>
                <a:gd name="connsiteX24" fmla="*/ 8741044 w 11871702"/>
                <a:gd name="connsiteY24" fmla="*/ 108488 h 6679769"/>
                <a:gd name="connsiteX25" fmla="*/ 7501180 w 11871702"/>
                <a:gd name="connsiteY25" fmla="*/ 108488 h 6679769"/>
                <a:gd name="connsiteX26" fmla="*/ 6664271 w 11871702"/>
                <a:gd name="connsiteY26" fmla="*/ 92990 h 6679769"/>
                <a:gd name="connsiteX27" fmla="*/ 5889356 w 11871702"/>
                <a:gd name="connsiteY27" fmla="*/ 92990 h 6679769"/>
                <a:gd name="connsiteX28" fmla="*/ 5160936 w 11871702"/>
                <a:gd name="connsiteY28" fmla="*/ 92990 h 6679769"/>
                <a:gd name="connsiteX29" fmla="*/ 4479010 w 11871702"/>
                <a:gd name="connsiteY29" fmla="*/ 61993 h 6679769"/>
                <a:gd name="connsiteX30" fmla="*/ 3812583 w 11871702"/>
                <a:gd name="connsiteY30" fmla="*/ 46495 h 6679769"/>
                <a:gd name="connsiteX31" fmla="*/ 3084163 w 11871702"/>
                <a:gd name="connsiteY31" fmla="*/ 46495 h 6679769"/>
                <a:gd name="connsiteX32" fmla="*/ 2278251 w 11871702"/>
                <a:gd name="connsiteY32" fmla="*/ 15498 h 6679769"/>
                <a:gd name="connsiteX33" fmla="*/ 1394848 w 11871702"/>
                <a:gd name="connsiteY33" fmla="*/ 0 h 6679769"/>
                <a:gd name="connsiteX34" fmla="*/ 852407 w 11871702"/>
                <a:gd name="connsiteY34" fmla="*/ 30996 h 6679769"/>
                <a:gd name="connsiteX35" fmla="*/ 15498 w 11871702"/>
                <a:gd name="connsiteY35" fmla="*/ 15498 h 667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1702" h="6679769">
                  <a:moveTo>
                    <a:pt x="15498" y="15498"/>
                  </a:moveTo>
                  <a:lnTo>
                    <a:pt x="0" y="2278251"/>
                  </a:lnTo>
                  <a:lnTo>
                    <a:pt x="61993" y="3022169"/>
                  </a:lnTo>
                  <a:lnTo>
                    <a:pt x="46495" y="4029559"/>
                  </a:lnTo>
                  <a:lnTo>
                    <a:pt x="46495" y="4804474"/>
                  </a:lnTo>
                  <a:lnTo>
                    <a:pt x="15498" y="5997844"/>
                  </a:lnTo>
                  <a:lnTo>
                    <a:pt x="0" y="6168325"/>
                  </a:lnTo>
                  <a:lnTo>
                    <a:pt x="92990" y="6416298"/>
                  </a:lnTo>
                  <a:lnTo>
                    <a:pt x="2200759" y="6493790"/>
                  </a:lnTo>
                  <a:lnTo>
                    <a:pt x="3688597" y="6478291"/>
                  </a:lnTo>
                  <a:lnTo>
                    <a:pt x="4463512" y="6540285"/>
                  </a:lnTo>
                  <a:lnTo>
                    <a:pt x="5362414" y="6571281"/>
                  </a:lnTo>
                  <a:lnTo>
                    <a:pt x="7113722" y="6633274"/>
                  </a:lnTo>
                  <a:lnTo>
                    <a:pt x="8586061" y="6633274"/>
                  </a:lnTo>
                  <a:lnTo>
                    <a:pt x="10151390" y="6664271"/>
                  </a:lnTo>
                  <a:lnTo>
                    <a:pt x="11251770" y="6679769"/>
                  </a:lnTo>
                  <a:lnTo>
                    <a:pt x="11871702" y="6602278"/>
                  </a:lnTo>
                  <a:lnTo>
                    <a:pt x="11840705" y="4091552"/>
                  </a:lnTo>
                  <a:lnTo>
                    <a:pt x="11763214" y="2526224"/>
                  </a:lnTo>
                  <a:lnTo>
                    <a:pt x="11747715" y="743918"/>
                  </a:lnTo>
                  <a:lnTo>
                    <a:pt x="11778712" y="294468"/>
                  </a:lnTo>
                  <a:lnTo>
                    <a:pt x="11701220" y="92990"/>
                  </a:lnTo>
                  <a:lnTo>
                    <a:pt x="10275376" y="139485"/>
                  </a:lnTo>
                  <a:lnTo>
                    <a:pt x="9624448" y="123986"/>
                  </a:lnTo>
                  <a:lnTo>
                    <a:pt x="8741044" y="108488"/>
                  </a:lnTo>
                  <a:lnTo>
                    <a:pt x="7501180" y="108488"/>
                  </a:lnTo>
                  <a:lnTo>
                    <a:pt x="6664271" y="92990"/>
                  </a:lnTo>
                  <a:lnTo>
                    <a:pt x="5889356" y="92990"/>
                  </a:lnTo>
                  <a:lnTo>
                    <a:pt x="5160936" y="92990"/>
                  </a:lnTo>
                  <a:lnTo>
                    <a:pt x="4479010" y="61993"/>
                  </a:lnTo>
                  <a:lnTo>
                    <a:pt x="3812583" y="46495"/>
                  </a:lnTo>
                  <a:lnTo>
                    <a:pt x="3084163" y="46495"/>
                  </a:lnTo>
                  <a:lnTo>
                    <a:pt x="2278251" y="15498"/>
                  </a:lnTo>
                  <a:lnTo>
                    <a:pt x="1394848" y="0"/>
                  </a:lnTo>
                  <a:lnTo>
                    <a:pt x="852407" y="30996"/>
                  </a:lnTo>
                  <a:lnTo>
                    <a:pt x="15498" y="15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电脑萤幕&#10;&#10;中度可信度描述已自动生成">
              <a:extLst>
                <a:ext uri="{FF2B5EF4-FFF2-40B4-BE49-F238E27FC236}">
                  <a16:creationId xmlns:a16="http://schemas.microsoft.com/office/drawing/2014/main" id="{8BFCFDC0-407B-48DA-B3CF-E64CEC0E2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22" y="58119"/>
              <a:ext cx="11985356" cy="6741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999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2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65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3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6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7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27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33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46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801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64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05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54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47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387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92334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45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3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33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68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3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8826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2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35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69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5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93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96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21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FE0D-C0A6-45A8-8B89-928E3B1AA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FC60E-8BC2-454D-BFAB-A95A90E7E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B640-690F-449E-8881-7F072703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C7E39-018C-47B2-9CDF-B4FB842F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3B76E-C896-4724-8D6C-91B43A07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71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3EF5-C8A5-4D25-A898-C720BA46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C14F8-C34C-4148-9F1F-99FA4359C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16843-AB38-4346-B377-23E3DAD2A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E1145-5EE6-421B-9234-92A3513B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4A90B-285C-4A6F-9A4F-84C75D36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98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0435-4DD1-4010-8DAB-0B7932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79A77-1C10-43CE-BC33-1B3194576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FFF34-DECB-4AF6-887D-2B4EDE34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71E8D-0860-46A3-8133-E4C0FEC9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B69-DD25-41D0-BA68-79FF95D0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79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F411-474D-4F41-8994-574F660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5C44-5DCA-4E65-A342-F81916815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0C4A0-EF6C-4056-A75E-152AF3E5B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D33B6-7E98-47B6-837F-9BDFF5C2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12C31-B785-4C37-8248-CF064C2A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7CA2F-FC7B-4207-96C7-FEFBE67D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02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C9BB-1D6E-4385-90B9-A74A8391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03007-ACD1-4179-AA90-11784D06C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E142D-8386-46FA-9646-230CDD164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C00EC-F2D9-4F33-BB97-F36870768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B7D4E-8A95-40EF-A87C-70CEE8F75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7834B2-71AE-4786-9785-1FF507EF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51BB9-6F42-4594-ADA2-84699C7D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0F8B7-AED4-4431-A8FC-61B1BBB9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940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6E71-3935-488E-ADFD-1FAF05D6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8F116-4D97-4D40-ACC2-14B86657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02657-5759-4477-8A37-CD70B2B4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A79B2-E026-43CC-80CD-D115C4B7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764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1360E-7E1C-41D9-ADBA-6A9418F2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23AC4-4D95-475D-9896-03904B80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3B165-4808-42E3-952F-C34C8DBE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492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A625-E5C1-43FD-973A-5008E48A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3DA0A-A6B3-4DBB-AE20-2354E7A4C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D1079-68C3-424B-AEDB-CFB25ED81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6AC48-FD7D-4617-BCA9-289F5532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1F464-7CB9-4B04-8954-CDB7B7CC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F4B4-147A-4EF1-982F-8AE8952D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36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E3C7-49D0-475B-BCB5-CD9FA54F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11748-A742-4AA0-BFAF-002B99508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99000-A83A-4E5D-BFDA-9104E295D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C3776-2EFB-49FE-AEFF-99FA6A85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40D10-6D8E-43E7-8556-03949576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02389-AB89-4F8A-8A54-89115FD3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8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9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4C64-7B20-4047-9749-657561C7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54ED8-FAC0-44E7-9E42-6A0DE3AE2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50484-400C-45FD-86E4-542F6D90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DB841-8C61-45BA-8535-B52665B9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04753-BA3F-48B4-B498-78D0EB51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495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F67C54-EB6E-4BE0-AE76-3796824F1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43997-1E45-4C09-9B1D-8F7654FDD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E05-1F94-4DAE-991F-4001467A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23BD6-34A6-470B-8A07-C60228D5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830C-FA1D-4766-ABAC-89899C7D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308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5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8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9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AF0E2A-F7E6-400B-80F7-E364583CAED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7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3DEA4D1-8DC3-0F99-86FB-7E1BB9C98FA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3048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3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745" r:id="rId12"/>
    <p:sldLayoutId id="2147483746" r:id="rId13"/>
    <p:sldLayoutId id="2147483759" r:id="rId14"/>
    <p:sldLayoutId id="214748376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3/9/2026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67CFDF1-0807-D6C3-055B-17C22DB37E4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304800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5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9606CC0-BE0F-9EBF-6A0D-931ED7A4202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431" y="-410573"/>
            <a:ext cx="1938431" cy="193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5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F9B3657-3F50-4D17-A529-B873E0DD706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C7648B-5003-46FC-8BC9-901050B8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35101-252D-4C0A-B57A-E0D513E0C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A8D07-9869-449F-B78C-9DF25AE13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2C509-B155-4796-B1FD-EE23857257B6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B4977-5195-43F5-84B7-4AD0A1764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33329-9EC5-4812-8F97-1946C9175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3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jp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jp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7421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9868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44" y="1338885"/>
            <a:ext cx="11475357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313890" y="6120738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524" y="-478131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476251" y="1683740"/>
            <a:ext cx="1067078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 MỪNG CÁC THẦY CÔ VÀ CÁC EM ĐẾN VỚI TIẾT TOÁN – L</a:t>
            </a:r>
            <a:r>
              <a:rPr lang="en-US" altLang="zh-CN" sz="6600" b="1" i="1" kern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ỚP</a:t>
            </a:r>
            <a:r>
              <a:rPr kumimoji="0" lang="en-US" altLang="zh-CN" sz="66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3A.</a:t>
            </a:r>
            <a:endParaRPr kumimoji="0" lang="en-US" altLang="zh-CN" sz="6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39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65" y="462151"/>
            <a:ext cx="2462997" cy="1292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" y="-124125"/>
            <a:ext cx="1659447" cy="1659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F4EE4E-8095-C402-1BF3-6E014C3E6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3276600"/>
            <a:ext cx="2700762" cy="1182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B520AC-0AF8-A625-C9D8-EFB6AD2005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1600200"/>
            <a:ext cx="746824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0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C9F1F3-8474-FA13-10EB-111B57D1A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98909" l="244" r="89935">
                        <a14:foregroundMark x1="7569" y1="57437" x2="13565" y2="77728"/>
                        <a14:foregroundMark x1="6430" y1="55335" x2="10960" y2="52102"/>
                        <a14:foregroundMark x1="10960" y1="52102" x2="17173" y2="52991"/>
                        <a14:foregroundMark x1="17173" y1="52991" x2="17634" y2="64026"/>
                        <a14:foregroundMark x1="17634" y1="64026" x2="12914" y2="88157"/>
                        <a14:foregroundMark x1="12914" y1="88157" x2="12914" y2="90057"/>
                        <a14:foregroundMark x1="10716" y1="84964" x2="16712" y2="93492"/>
                        <a14:foregroundMark x1="16712" y1="93492" x2="16712" y2="93492"/>
                        <a14:foregroundMark x1="11015" y1="94745" x2="15274" y2="98989"/>
                        <a14:foregroundMark x1="15274" y1="98989" x2="15383" y2="98989"/>
                        <a14:foregroundMark x1="7949" y1="59984" x2="2767" y2="73403"/>
                        <a14:foregroundMark x1="2767" y1="73403" x2="2523" y2="74899"/>
                        <a14:foregroundMark x1="23196" y1="71221" x2="25936" y2="78577"/>
                        <a14:foregroundMark x1="17770" y1="81690" x2="9333" y2="81770"/>
                        <a14:foregroundMark x1="9333" y1="81770" x2="9278" y2="81851"/>
                        <a14:foregroundMark x1="7759" y1="86944" x2="8627" y2="89652"/>
                        <a14:foregroundMark x1="9007" y1="84681" x2="7678" y2="88642"/>
                        <a14:foregroundMark x1="16034" y1="49798" x2="19479" y2="58448"/>
                        <a14:foregroundMark x1="20808" y1="50485" x2="21948" y2="60146"/>
                        <a14:foregroundMark x1="9278" y1="47251" x2="4232" y2="52708"/>
                        <a14:foregroundMark x1="4232" y1="52708" x2="3663" y2="79305"/>
                        <a14:foregroundMark x1="3663" y1="79305" x2="3663" y2="79305"/>
                        <a14:foregroundMark x1="2062" y1="74737" x2="1763" y2="81407"/>
                        <a14:foregroundMark x1="10716" y1="61843" x2="14514" y2="71059"/>
                        <a14:foregroundMark x1="24905" y1="81973" x2="24905" y2="81973"/>
                        <a14:foregroundMark x1="20130" y1="85530" x2="19940" y2="88359"/>
                        <a14:foregroundMark x1="10798" y1="91350" x2="11964" y2="91754"/>
                        <a14:foregroundMark x1="11394" y1="93775" x2="11964" y2="95028"/>
                        <a14:foregroundMark x1="2523" y1="63824" x2="3256" y2="55861"/>
                        <a14:foregroundMark x1="3256" y1="55861" x2="9658" y2="45675"/>
                        <a14:foregroundMark x1="1492" y1="71059" x2="814" y2="78860"/>
                        <a14:foregroundMark x1="15193" y1="85530" x2="18340" y2="93048"/>
                        <a14:foregroundMark x1="6918" y1="81285" x2="11096" y2="95311"/>
                        <a14:foregroundMark x1="244" y1="71221" x2="2523" y2="58448"/>
                        <a14:foregroundMark x1="5100" y1="75465" x2="10608" y2="87227"/>
                        <a14:foregroundMark x1="1004" y1="75748" x2="7488" y2="88238"/>
                        <a14:foregroundMark x1="7488" y1="88238" x2="7488" y2="88359"/>
                        <a14:foregroundMark x1="244" y1="80841" x2="9387" y2="97292"/>
                        <a14:foregroundMark x1="7678" y1="87227" x2="23277" y2="97292"/>
                        <a14:foregroundMark x1="23277" y1="97292" x2="23277" y2="97292"/>
                        <a14:foregroundMark x1="17661" y1="87227" x2="19669" y2="91754"/>
                        <a14:foregroundMark x1="17119" y1="77809" x2="20700" y2="86904"/>
                        <a14:foregroundMark x1="20483" y1="86378" x2="21541" y2="88601"/>
                        <a14:foregroundMark x1="19600" y1="81630" x2="18719" y2="78941"/>
                        <a14:foregroundMark x1="20863" y1="85489" x2="19813" y2="82282"/>
                        <a14:foregroundMark x1="18719" y1="78941" x2="17363" y2="76799"/>
                        <a14:foregroundMark x1="8030" y1="47575" x2="3418" y2="54770"/>
                        <a14:foregroundMark x1="3418" y1="54770" x2="2523" y2="58367"/>
                        <a14:foregroundMark x1="4368" y1="49596" x2="7352" y2="53476"/>
                        <a14:backgroundMark x1="8139" y1="29345" x2="18041" y2="40986"/>
                        <a14:backgroundMark x1="11476" y1="28658" x2="13945" y2="32619"/>
                        <a14:backgroundMark x1="8899" y1="43816" x2="10228" y2="45513"/>
                        <a14:backgroundMark x1="19669" y1="78133" x2="20266" y2="82134"/>
                        <a14:backgroundMark x1="38470" y1="83023" x2="64867" y2="92926"/>
                        <a14:backgroundMark x1="60689" y1="78254" x2="46202" y2="97251"/>
                        <a14:backgroundMark x1="46202" y1="97251" x2="46202" y2="97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846" r="72072"/>
          <a:stretch/>
        </p:blipFill>
        <p:spPr>
          <a:xfrm>
            <a:off x="1" y="3369978"/>
            <a:ext cx="2438400" cy="32319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487D96-A51C-414A-9E28-AB4C3FA5891A}"/>
              </a:ext>
            </a:extLst>
          </p:cNvPr>
          <p:cNvSpPr txBox="1"/>
          <p:nvPr/>
        </p:nvSpPr>
        <p:spPr>
          <a:xfrm>
            <a:off x="5105400" y="533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100 000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17C32C-9595-48FF-A91C-2BBD0408C3B4}"/>
              </a:ext>
            </a:extLst>
          </p:cNvPr>
          <p:cNvSpPr txBox="1"/>
          <p:nvPr/>
        </p:nvSpPr>
        <p:spPr>
          <a:xfrm>
            <a:off x="1600200" y="1676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7D8B96-D245-4E63-A855-5681E094AD7D}"/>
              </a:ext>
            </a:extLst>
          </p:cNvPr>
          <p:cNvSpPr/>
          <p:nvPr/>
        </p:nvSpPr>
        <p:spPr>
          <a:xfrm>
            <a:off x="2514600" y="1447800"/>
            <a:ext cx="6858000" cy="2057400"/>
          </a:xfrm>
          <a:prstGeom prst="rect">
            <a:avLst/>
          </a:prstGeom>
          <a:solidFill>
            <a:srgbClr val="24E0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0ABAE1-4EA4-4BF1-94EA-9CCCD97386BE}"/>
              </a:ext>
            </a:extLst>
          </p:cNvPr>
          <p:cNvSpPr/>
          <p:nvPr/>
        </p:nvSpPr>
        <p:spPr>
          <a:xfrm>
            <a:off x="2667000" y="16764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0AE6D7-D93E-468A-96C5-61A9D1CBE5D1}"/>
              </a:ext>
            </a:extLst>
          </p:cNvPr>
          <p:cNvSpPr/>
          <p:nvPr/>
        </p:nvSpPr>
        <p:spPr>
          <a:xfrm>
            <a:off x="3962400" y="16764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F42C308-DA76-4052-9C4E-80136093DF66}"/>
              </a:ext>
            </a:extLst>
          </p:cNvPr>
          <p:cNvSpPr/>
          <p:nvPr/>
        </p:nvSpPr>
        <p:spPr>
          <a:xfrm>
            <a:off x="5257800" y="16764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176087-81D6-4360-AFB0-19D6BC6FC4B0}"/>
              </a:ext>
            </a:extLst>
          </p:cNvPr>
          <p:cNvSpPr/>
          <p:nvPr/>
        </p:nvSpPr>
        <p:spPr>
          <a:xfrm>
            <a:off x="6553200" y="16764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4C4C06-E214-4B7E-99E5-4F4C665BDE85}"/>
              </a:ext>
            </a:extLst>
          </p:cNvPr>
          <p:cNvSpPr/>
          <p:nvPr/>
        </p:nvSpPr>
        <p:spPr>
          <a:xfrm>
            <a:off x="7848600" y="16764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BF39C6D-0966-4167-86A4-E56B6BEA126B}"/>
              </a:ext>
            </a:extLst>
          </p:cNvPr>
          <p:cNvSpPr/>
          <p:nvPr/>
        </p:nvSpPr>
        <p:spPr>
          <a:xfrm>
            <a:off x="2667000" y="25146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9C9024E-087F-4FC9-A194-F43524A83EDB}"/>
              </a:ext>
            </a:extLst>
          </p:cNvPr>
          <p:cNvSpPr/>
          <p:nvPr/>
        </p:nvSpPr>
        <p:spPr>
          <a:xfrm>
            <a:off x="3962400" y="25146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4C01506-C8D1-4994-801C-6222C505F19E}"/>
              </a:ext>
            </a:extLst>
          </p:cNvPr>
          <p:cNvSpPr/>
          <p:nvPr/>
        </p:nvSpPr>
        <p:spPr>
          <a:xfrm>
            <a:off x="5257800" y="25146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AA8510F-9580-40DC-AFD3-0AE55A68EBE3}"/>
              </a:ext>
            </a:extLst>
          </p:cNvPr>
          <p:cNvSpPr/>
          <p:nvPr/>
        </p:nvSpPr>
        <p:spPr>
          <a:xfrm>
            <a:off x="6553200" y="25146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A0A274-F2D7-4939-B7D8-FB23A6E7779A}"/>
              </a:ext>
            </a:extLst>
          </p:cNvPr>
          <p:cNvSpPr/>
          <p:nvPr/>
        </p:nvSpPr>
        <p:spPr>
          <a:xfrm>
            <a:off x="7848600" y="2514600"/>
            <a:ext cx="11430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10 000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0AC178-E10E-4BFE-971D-A4F4B0D83F7C}"/>
              </a:ext>
            </a:extLst>
          </p:cNvPr>
          <p:cNvCxnSpPr>
            <a:cxnSpLocks/>
          </p:cNvCxnSpPr>
          <p:nvPr/>
        </p:nvCxnSpPr>
        <p:spPr>
          <a:xfrm>
            <a:off x="6019800" y="3505200"/>
            <a:ext cx="0" cy="533400"/>
          </a:xfrm>
          <a:prstGeom prst="line">
            <a:avLst/>
          </a:prstGeom>
          <a:ln w="76200">
            <a:solidFill>
              <a:srgbClr val="24E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9E33DD-B998-4C56-A006-DCA15B5B2722}"/>
              </a:ext>
            </a:extLst>
          </p:cNvPr>
          <p:cNvSpPr/>
          <p:nvPr/>
        </p:nvSpPr>
        <p:spPr>
          <a:xfrm>
            <a:off x="5181600" y="4038600"/>
            <a:ext cx="1676400" cy="533400"/>
          </a:xfrm>
          <a:prstGeom prst="roundRect">
            <a:avLst/>
          </a:prstGeom>
          <a:solidFill>
            <a:srgbClr val="24E031"/>
          </a:solidFill>
          <a:ln>
            <a:solidFill>
              <a:srgbClr val="24E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100 000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3B6A3E-27C3-49FF-907C-BDB617BA6627}"/>
              </a:ext>
            </a:extLst>
          </p:cNvPr>
          <p:cNvSpPr txBox="1"/>
          <p:nvPr/>
        </p:nvSpPr>
        <p:spPr>
          <a:xfrm>
            <a:off x="7315200" y="3962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Đọc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en-US" sz="3200" b="1" dirty="0" err="1">
                <a:solidFill>
                  <a:srgbClr val="002060"/>
                </a:solidFill>
              </a:rPr>
              <a:t>Một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trăm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nghìn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5B3DAA-3ED0-4B75-B8AC-2BF4B7530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999" y="4953000"/>
            <a:ext cx="8437217" cy="76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CD23AAC-EDD3-4316-A1F3-4ABAF8EBA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2753" y="0"/>
            <a:ext cx="2722123" cy="14580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B2D1434-CAEB-4CFE-AA7A-BA81E67DA556}"/>
              </a:ext>
            </a:extLst>
          </p:cNvPr>
          <p:cNvSpPr txBox="1"/>
          <p:nvPr/>
        </p:nvSpPr>
        <p:spPr>
          <a:xfrm>
            <a:off x="3657600" y="5867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liền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sau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99 999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nào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67796E4-5722-48B9-AFF8-2679457899C5}"/>
              </a:ext>
            </a:extLst>
          </p:cNvPr>
          <p:cNvSpPr/>
          <p:nvPr/>
        </p:nvSpPr>
        <p:spPr>
          <a:xfrm>
            <a:off x="9982200" y="5257800"/>
            <a:ext cx="10668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5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图示&#10;&#10;描述已自动生成">
            <a:extLst>
              <a:ext uri="{FF2B5EF4-FFF2-40B4-BE49-F238E27FC236}">
                <a16:creationId xmlns:a16="http://schemas.microsoft.com/office/drawing/2014/main" id="{9E2ACB86-FC05-48E6-AA73-D71E1CD4E0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099012"/>
              <a:gd name="connsiteY0" fmla="*/ 0 h 6858000"/>
              <a:gd name="connsiteX1" fmla="*/ 12099012 w 12099012"/>
              <a:gd name="connsiteY1" fmla="*/ 0 h 6858000"/>
              <a:gd name="connsiteX2" fmla="*/ 12099012 w 12099012"/>
              <a:gd name="connsiteY2" fmla="*/ 6858000 h 6858000"/>
              <a:gd name="connsiteX3" fmla="*/ 0 w 12099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9012" h="6858000">
                <a:moveTo>
                  <a:pt x="0" y="0"/>
                </a:moveTo>
                <a:lnTo>
                  <a:pt x="12099012" y="0"/>
                </a:lnTo>
                <a:lnTo>
                  <a:pt x="1209901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1" name="图片 20" descr="图片包含 圆圈&#10;&#10;描述已自动生成">
            <a:extLst>
              <a:ext uri="{FF2B5EF4-FFF2-40B4-BE49-F238E27FC236}">
                <a16:creationId xmlns:a16="http://schemas.microsoft.com/office/drawing/2014/main" id="{65DC2425-7BCA-41D0-9380-DC6B0176E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7" r="8220"/>
          <a:stretch/>
        </p:blipFill>
        <p:spPr>
          <a:xfrm>
            <a:off x="1627322" y="278969"/>
            <a:ext cx="9453966" cy="6300062"/>
          </a:xfrm>
          <a:prstGeom prst="rect">
            <a:avLst/>
          </a:prstGeom>
        </p:spPr>
      </p:pic>
      <p:pic>
        <p:nvPicPr>
          <p:cNvPr id="23" name="图片 22" descr="卡通人物&#10;&#10;低可信度描述已自动生成">
            <a:extLst>
              <a:ext uri="{FF2B5EF4-FFF2-40B4-BE49-F238E27FC236}">
                <a16:creationId xmlns:a16="http://schemas.microsoft.com/office/drawing/2014/main" id="{75D57CDB-9CBE-4D1D-B391-2D489B8E7B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61" t="55019" r="23983"/>
          <a:stretch/>
        </p:blipFill>
        <p:spPr>
          <a:xfrm>
            <a:off x="5036949" y="4718355"/>
            <a:ext cx="4602997" cy="224813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DD14B93-27E3-4384-9D96-DA7A47DBB5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03" t="29933" r="12655"/>
          <a:stretch/>
        </p:blipFill>
        <p:spPr>
          <a:xfrm>
            <a:off x="978977" y="3340458"/>
            <a:ext cx="2484894" cy="22167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03B558-2129-40A2-897C-6CDD9C5C30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1752600"/>
            <a:ext cx="8931414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8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9BFEE9-F38E-45CF-9C47-BDDB9EC4CF7F}"/>
              </a:ext>
            </a:extLst>
          </p:cNvPr>
          <p:cNvSpPr/>
          <p:nvPr/>
        </p:nvSpPr>
        <p:spPr>
          <a:xfrm>
            <a:off x="457200" y="209684"/>
            <a:ext cx="11049000" cy="5936836"/>
          </a:xfrm>
          <a:prstGeom prst="roundRect">
            <a:avLst>
              <a:gd name="adj" fmla="val 18533"/>
            </a:avLst>
          </a:prstGeom>
          <a:solidFill>
            <a:schemeClr val="bg1"/>
          </a:solidFill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1D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13" y="5509324"/>
            <a:ext cx="1405487" cy="113899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9F9F232-433B-438D-8C5B-C710FECEE87D}"/>
              </a:ext>
            </a:extLst>
          </p:cNvPr>
          <p:cNvSpPr/>
          <p:nvPr/>
        </p:nvSpPr>
        <p:spPr>
          <a:xfrm>
            <a:off x="1143000" y="609600"/>
            <a:ext cx="7620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02BE9-7AE3-4106-A555-1760B8B88400}"/>
              </a:ext>
            </a:extLst>
          </p:cNvPr>
          <p:cNvSpPr txBox="1"/>
          <p:nvPr/>
        </p:nvSpPr>
        <p:spPr>
          <a:xfrm>
            <a:off x="1447800" y="533400"/>
            <a:ext cx="92764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Chọn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7" name="Picture 26">
            <a:hlinkClick r:id="" action="ppaction://noaction"/>
            <a:extLst>
              <a:ext uri="{FF2B5EF4-FFF2-40B4-BE49-F238E27FC236}">
                <a16:creationId xmlns:a16="http://schemas.microsoft.com/office/drawing/2014/main" id="{E25E29E2-BEDC-4A5F-9146-1749DC2535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1" y="5719008"/>
            <a:ext cx="1567374" cy="1138992"/>
          </a:xfrm>
          <a:prstGeom prst="rect">
            <a:avLst/>
          </a:prstGeom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A68CA818-F1CD-41EE-8BD8-B1102308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31" y="5948395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27CDBDB8-171F-4D3C-A755-9E47D02C2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49" y="5948395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2D4F1C25-92EA-4140-993B-9DB3CE15A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28" y="5948395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53FA0D41-3348-4BAF-A15A-40BA29C5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24" y="5978905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C69C3B7-FEE2-41D2-8E62-8A5C5DDA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52" y="5978905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243AE79C-80D0-4B50-9F7F-1C3F8B085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61" y="5871424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B0041FCC-B70F-4D8C-A09E-94F127142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97" y="6007529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9A02FEEA-C4DA-4E80-83B1-9F6821541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53" y="5920691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C1351D6F-557B-431F-9821-1B8B6651C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63790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3D4AA3F2-4A43-4F80-B539-8E79B1F96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51" y="6014861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0DE70A-BB8D-4805-AEA4-99529FCFE6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1752600"/>
            <a:ext cx="8229600" cy="374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98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9BFEE9-F38E-45CF-9C47-BDDB9EC4CF7F}"/>
              </a:ext>
            </a:extLst>
          </p:cNvPr>
          <p:cNvSpPr/>
          <p:nvPr/>
        </p:nvSpPr>
        <p:spPr>
          <a:xfrm>
            <a:off x="457200" y="209684"/>
            <a:ext cx="11049000" cy="5936836"/>
          </a:xfrm>
          <a:prstGeom prst="roundRect">
            <a:avLst>
              <a:gd name="adj" fmla="val 18533"/>
            </a:avLst>
          </a:prstGeom>
          <a:solidFill>
            <a:schemeClr val="bg1"/>
          </a:solidFill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1D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13" y="5509324"/>
            <a:ext cx="1405487" cy="1138992"/>
          </a:xfrm>
          <a:prstGeom prst="rect">
            <a:avLst/>
          </a:prstGeom>
        </p:spPr>
      </p:pic>
      <p:pic>
        <p:nvPicPr>
          <p:cNvPr id="27" name="Picture 26">
            <a:hlinkClick r:id="" action="ppaction://noaction"/>
            <a:extLst>
              <a:ext uri="{FF2B5EF4-FFF2-40B4-BE49-F238E27FC236}">
                <a16:creationId xmlns:a16="http://schemas.microsoft.com/office/drawing/2014/main" id="{E25E29E2-BEDC-4A5F-9146-1749DC2535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1" y="5719008"/>
            <a:ext cx="1567374" cy="1138992"/>
          </a:xfrm>
          <a:prstGeom prst="rect">
            <a:avLst/>
          </a:prstGeom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A68CA818-F1CD-41EE-8BD8-B1102308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31" y="5948395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27CDBDB8-171F-4D3C-A755-9E47D02C2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49" y="5948395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2D4F1C25-92EA-4140-993B-9DB3CE15A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28" y="5948395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53FA0D41-3348-4BAF-A15A-40BA29C5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24" y="5978905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C69C3B7-FEE2-41D2-8E62-8A5C5DDA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52" y="5978905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243AE79C-80D0-4B50-9F7F-1C3F8B085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61" y="5871424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B0041FCC-B70F-4D8C-A09E-94F127142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97" y="6007529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9A02FEEA-C4DA-4E80-83B1-9F6821541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53" y="5920691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C1351D6F-557B-431F-9821-1B8B6651C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63790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3D4AA3F2-4A43-4F80-B539-8E79B1F96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51" y="6014861"/>
            <a:ext cx="1503311" cy="8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0DE70A-BB8D-4805-AEA4-99529FCFE6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1752600"/>
            <a:ext cx="8229600" cy="374274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7E6867-1F74-4FCD-98F4-806E5AA7F3A3}"/>
              </a:ext>
            </a:extLst>
          </p:cNvPr>
          <p:cNvCxnSpPr/>
          <p:nvPr/>
        </p:nvCxnSpPr>
        <p:spPr>
          <a:xfrm>
            <a:off x="3733800" y="3810000"/>
            <a:ext cx="12954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2DE87FD-248A-4445-93B9-84ECAFA93FF7}"/>
              </a:ext>
            </a:extLst>
          </p:cNvPr>
          <p:cNvCxnSpPr>
            <a:cxnSpLocks/>
          </p:cNvCxnSpPr>
          <p:nvPr/>
        </p:nvCxnSpPr>
        <p:spPr>
          <a:xfrm>
            <a:off x="5486400" y="3886200"/>
            <a:ext cx="30480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48ECE56-2E3C-4F7C-AC91-4BED2CBA79F4}"/>
              </a:ext>
            </a:extLst>
          </p:cNvPr>
          <p:cNvCxnSpPr>
            <a:cxnSpLocks/>
          </p:cNvCxnSpPr>
          <p:nvPr/>
        </p:nvCxnSpPr>
        <p:spPr>
          <a:xfrm flipH="1">
            <a:off x="3581400" y="3886200"/>
            <a:ext cx="35814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5AAFF8C-F210-423D-A230-C44CF1F05A06}"/>
              </a:ext>
            </a:extLst>
          </p:cNvPr>
          <p:cNvCxnSpPr>
            <a:cxnSpLocks/>
          </p:cNvCxnSpPr>
          <p:nvPr/>
        </p:nvCxnSpPr>
        <p:spPr>
          <a:xfrm flipH="1">
            <a:off x="7010400" y="2895600"/>
            <a:ext cx="2667000" cy="2057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solidFill>
            <a:schemeClr val="bg1">
              <a:alpha val="83000"/>
            </a:schemeClr>
          </a:solidFill>
          <a:ln w="57150">
            <a:solidFill>
              <a:srgbClr val="CC66FF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C2BEDF-BEAC-9ABC-DF2E-7B9AA73BC9F2}"/>
              </a:ext>
            </a:extLst>
          </p:cNvPr>
          <p:cNvSpPr/>
          <p:nvPr/>
        </p:nvSpPr>
        <p:spPr>
          <a:xfrm>
            <a:off x="990600" y="685800"/>
            <a:ext cx="7620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35B41-7635-3054-4D8C-442389354306}"/>
              </a:ext>
            </a:extLst>
          </p:cNvPr>
          <p:cNvSpPr txBox="1"/>
          <p:nvPr/>
        </p:nvSpPr>
        <p:spPr>
          <a:xfrm>
            <a:off x="1752600" y="304800"/>
            <a:ext cx="10342208" cy="4825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a) Số liền trước của số 13 450 là số nào?</a:t>
            </a:r>
          </a:p>
          <a:p>
            <a:pPr marL="0" marR="0" lvl="0" indent="0" algn="just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b) Số liền sau của số 90 000 là số nào?</a:t>
            </a:r>
          </a:p>
          <a:p>
            <a:pPr marL="0" marR="0" lvl="0" indent="0" algn="just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c) Số liền trước của số 10 001 là số nào?</a:t>
            </a:r>
          </a:p>
          <a:p>
            <a:pPr marL="0" marR="0" lvl="0" indent="0" algn="just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d) Số liền sau của số 99 999 là số nào?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D77E4-30BC-00E0-9265-423B65FF3BF7}"/>
              </a:ext>
            </a:extLst>
          </p:cNvPr>
          <p:cNvSpPr txBox="1"/>
          <p:nvPr/>
        </p:nvSpPr>
        <p:spPr>
          <a:xfrm>
            <a:off x="5486400" y="1371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13 449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664096-D0EF-5654-844E-2DDF59BEFF61}"/>
              </a:ext>
            </a:extLst>
          </p:cNvPr>
          <p:cNvSpPr txBox="1"/>
          <p:nvPr/>
        </p:nvSpPr>
        <p:spPr>
          <a:xfrm>
            <a:off x="5486400" y="2590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90 001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30A744-34F7-9C40-F30F-905BC67E2D50}"/>
              </a:ext>
            </a:extLst>
          </p:cNvPr>
          <p:cNvSpPr txBox="1"/>
          <p:nvPr/>
        </p:nvSpPr>
        <p:spPr>
          <a:xfrm>
            <a:off x="5562600" y="3733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A06A4-1EE4-235C-4A23-04D9DCCE6F9F}"/>
              </a:ext>
            </a:extLst>
          </p:cNvPr>
          <p:cNvSpPr txBox="1"/>
          <p:nvPr/>
        </p:nvSpPr>
        <p:spPr>
          <a:xfrm>
            <a:off x="5562600" y="5105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5509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9BFEE9-F38E-45CF-9C47-BDDB9EC4CF7F}"/>
              </a:ext>
            </a:extLst>
          </p:cNvPr>
          <p:cNvSpPr/>
          <p:nvPr/>
        </p:nvSpPr>
        <p:spPr>
          <a:xfrm>
            <a:off x="457200" y="209684"/>
            <a:ext cx="11049000" cy="6191116"/>
          </a:xfrm>
          <a:prstGeom prst="roundRect">
            <a:avLst>
              <a:gd name="adj" fmla="val 18533"/>
            </a:avLst>
          </a:prstGeom>
          <a:solidFill>
            <a:schemeClr val="bg1"/>
          </a:solidFill>
          <a:ln w="63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1D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C998C-D432-4C89-AFFD-0C532ECF9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33400"/>
            <a:ext cx="1993985" cy="881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DCED24-8F3C-4550-A919-2B310FB99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057400"/>
            <a:ext cx="10105827" cy="3200400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97EC4125-095C-48D1-B547-69518A76F161}"/>
              </a:ext>
            </a:extLst>
          </p:cNvPr>
          <p:cNvSpPr/>
          <p:nvPr/>
        </p:nvSpPr>
        <p:spPr>
          <a:xfrm rot="5789095">
            <a:off x="3402353" y="1142988"/>
            <a:ext cx="302947" cy="2057400"/>
          </a:xfrm>
          <a:prstGeom prst="leftBrace">
            <a:avLst>
              <a:gd name="adj1" fmla="val 4827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CC5B8-5520-46CF-A502-83613DEC2969}"/>
              </a:ext>
            </a:extLst>
          </p:cNvPr>
          <p:cNvSpPr txBox="1"/>
          <p:nvPr/>
        </p:nvSpPr>
        <p:spPr>
          <a:xfrm rot="570083">
            <a:off x="2819400" y="149247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+ 10 000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DA6482-7369-45FB-894F-CC3928307044}"/>
              </a:ext>
            </a:extLst>
          </p:cNvPr>
          <p:cNvSpPr/>
          <p:nvPr/>
        </p:nvSpPr>
        <p:spPr>
          <a:xfrm>
            <a:off x="5486400" y="2133600"/>
            <a:ext cx="1219200" cy="1219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2A02428-D095-47CD-BCBD-B9B0E44728BC}"/>
              </a:ext>
            </a:extLst>
          </p:cNvPr>
          <p:cNvSpPr/>
          <p:nvPr/>
        </p:nvSpPr>
        <p:spPr>
          <a:xfrm>
            <a:off x="7543800" y="2438400"/>
            <a:ext cx="914400" cy="60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40 000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E749EC0-4083-44C5-BE60-96F25A1BA12E}"/>
              </a:ext>
            </a:extLst>
          </p:cNvPr>
          <p:cNvSpPr/>
          <p:nvPr/>
        </p:nvSpPr>
        <p:spPr>
          <a:xfrm>
            <a:off x="9448800" y="2590800"/>
            <a:ext cx="9144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50 000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908C886-87ED-4894-B006-845A2BAA8041}"/>
              </a:ext>
            </a:extLst>
          </p:cNvPr>
          <p:cNvSpPr/>
          <p:nvPr/>
        </p:nvSpPr>
        <p:spPr>
          <a:xfrm>
            <a:off x="9296400" y="3429000"/>
            <a:ext cx="1219200" cy="1219200"/>
          </a:xfrm>
          <a:prstGeom prst="ellipse">
            <a:avLst/>
          </a:prstGeom>
          <a:solidFill>
            <a:srgbClr val="24E03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60 000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ED41D85-F0DD-441B-9FEF-0BB46A3EC37C}"/>
              </a:ext>
            </a:extLst>
          </p:cNvPr>
          <p:cNvSpPr/>
          <p:nvPr/>
        </p:nvSpPr>
        <p:spPr>
          <a:xfrm>
            <a:off x="1371600" y="3581400"/>
            <a:ext cx="1371600" cy="1219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862411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3" grpId="0" animBg="1"/>
      <p:bldP spid="21" grpId="0" animBg="1"/>
      <p:bldP spid="28" grpId="0" animBg="1"/>
      <p:bldP spid="35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312</TotalTime>
  <Words>146</Words>
  <Application>Microsoft Office PowerPoint</Application>
  <PresentationFormat>Widescreen</PresentationFormat>
  <Paragraphs>36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ITC Avant Garde Std Bk</vt:lpstr>
      <vt:lpstr>Times New Roman</vt:lpstr>
      <vt:lpstr>2_Office Theme</vt:lpstr>
      <vt:lpstr>3_Office Theme</vt:lpstr>
      <vt:lpstr>第一PPT，www.1ppt.com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Hương;0354473852</dc:creator>
  <cp:lastModifiedBy>Luong Yen</cp:lastModifiedBy>
  <cp:revision>50</cp:revision>
  <dcterms:created xsi:type="dcterms:W3CDTF">2022-08-07T14:28:25Z</dcterms:created>
  <dcterms:modified xsi:type="dcterms:W3CDTF">2026-03-09T15:44:44Z</dcterms:modified>
</cp:coreProperties>
</file>