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35" r:id="rId3"/>
  </p:sldMasterIdLst>
  <p:notesMasterIdLst>
    <p:notesMasterId r:id="rId16"/>
  </p:notesMasterIdLst>
  <p:sldIdLst>
    <p:sldId id="333" r:id="rId4"/>
    <p:sldId id="337" r:id="rId5"/>
    <p:sldId id="291" r:id="rId6"/>
    <p:sldId id="292" r:id="rId7"/>
    <p:sldId id="304" r:id="rId8"/>
    <p:sldId id="2647" r:id="rId9"/>
    <p:sldId id="2648" r:id="rId10"/>
    <p:sldId id="2649" r:id="rId11"/>
    <p:sldId id="2638" r:id="rId12"/>
    <p:sldId id="2640" r:id="rId13"/>
    <p:sldId id="2641" r:id="rId14"/>
    <p:sldId id="26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FB42-A1B1-40D9-A0B1-D7AD0E6AB5A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E002-A179-4C14-865D-6B75BD35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6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9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17875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libaba PuHuiTi" pitchFamily="18" charset="-122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17875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2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4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5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390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7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8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2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81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32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47014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657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6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5396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4969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3687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5351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8651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5932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728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37454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3299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474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8812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096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92752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0625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87834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5169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6390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315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3575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387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0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8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3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32975AE-95EF-6A8A-8750-DF5441C3C3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0" y="91607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2026/3/9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4EB1C04-CD73-FC37-8FB1-2A5CEA5505C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0" y="91607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4" y="1338885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539749" y="625401"/>
            <a:ext cx="106707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TIẾNG VIỆT – L</a:t>
            </a:r>
            <a:r>
              <a:rPr lang="en-US" altLang="zh-CN" sz="66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ỚP</a:t>
            </a: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3A.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343150" y="560667"/>
            <a:ext cx="9201149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phù hợp với mỗi lời giải nghĩa dưới đây: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8F8204A-9911-400C-89C2-2530A555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5" y="-230748"/>
            <a:ext cx="2240524" cy="2240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A83D7-6507-4BC7-9972-5E30A9EF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07" y="1465897"/>
            <a:ext cx="7119938" cy="1744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D2CD7-1043-4BEA-A861-7D56D076992C}"/>
              </a:ext>
            </a:extLst>
          </p:cNvPr>
          <p:cNvSpPr txBox="1"/>
          <p:nvPr/>
        </p:nvSpPr>
        <p:spPr>
          <a:xfrm>
            <a:off x="1495425" y="3533775"/>
            <a:ext cx="1002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chín thức ăn trong dầu, mỡ đun sôi.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6513C8-B9D0-49F8-888A-B2443D1B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8187"/>
            <a:ext cx="1709091" cy="1585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9A7493-B49E-423B-AFC2-C6E2EB0B4548}"/>
              </a:ext>
            </a:extLst>
          </p:cNvPr>
          <p:cNvSpPr txBox="1"/>
          <p:nvPr/>
        </p:nvSpPr>
        <p:spPr>
          <a:xfrm>
            <a:off x="2743199" y="1263134"/>
            <a:ext cx="86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chín thức ăn trong dầu, mỡ đun sôi.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B3410-F7EE-44E5-BB71-97BD379F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738437"/>
            <a:ext cx="1633538" cy="14536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2773A9-AA51-449A-B43D-1742E8FCFA73}"/>
              </a:ext>
            </a:extLst>
          </p:cNvPr>
          <p:cNvSpPr txBox="1"/>
          <p:nvPr/>
        </p:nvSpPr>
        <p:spPr>
          <a:xfrm>
            <a:off x="2743199" y="2682359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AD2605-3133-4F61-B616-F1BF7F30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4486275"/>
            <a:ext cx="1693164" cy="1676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C61DFD-2E13-4888-A387-4D13130D6FC6}"/>
              </a:ext>
            </a:extLst>
          </p:cNvPr>
          <p:cNvSpPr txBox="1"/>
          <p:nvPr/>
        </p:nvSpPr>
        <p:spPr>
          <a:xfrm>
            <a:off x="2752724" y="4558784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357755" y="484467"/>
            <a:ext cx="10302241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r,d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CE7ED-F8A8-4533-89C0-C06EB11B44D1}"/>
              </a:ext>
            </a:extLst>
          </p:cNvPr>
          <p:cNvSpPr txBox="1"/>
          <p:nvPr/>
        </p:nvSpPr>
        <p:spPr>
          <a:xfrm>
            <a:off x="1247774" y="1612464"/>
            <a:ext cx="9763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Trong khu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ià có một cây sồi to, cành lá xum xuê che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ợp cả một góc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ừng. Cây sồi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ất kiêu ngạo về vóc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áng và sức mạnh của mình. Trong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 có nhiều loài chim nhưng cây sồi thì chỉ thích kết bạn với các loài chim xinh đẹp và hót hay như họa mi, sơn ca,…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D65EC-5864-415C-B15C-59021F6712AC}"/>
              </a:ext>
            </a:extLst>
          </p:cNvPr>
          <p:cNvSpPr/>
          <p:nvPr/>
        </p:nvSpPr>
        <p:spPr>
          <a:xfrm>
            <a:off x="3657600" y="176212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C15D8-EC39-4A94-A9FA-1EDAE7B65767}"/>
              </a:ext>
            </a:extLst>
          </p:cNvPr>
          <p:cNvSpPr/>
          <p:nvPr/>
        </p:nvSpPr>
        <p:spPr>
          <a:xfrm>
            <a:off x="4667250" y="17811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B606B-2CEB-4114-998A-A95F9E6E952B}"/>
              </a:ext>
            </a:extLst>
          </p:cNvPr>
          <p:cNvSpPr/>
          <p:nvPr/>
        </p:nvSpPr>
        <p:spPr>
          <a:xfrm>
            <a:off x="2828925" y="232410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602DE-4F3F-42E8-9A16-BD212E352B72}"/>
              </a:ext>
            </a:extLst>
          </p:cNvPr>
          <p:cNvSpPr/>
          <p:nvPr/>
        </p:nvSpPr>
        <p:spPr>
          <a:xfrm>
            <a:off x="5829300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5FC633-BC33-4E45-9F2E-9AEE35CE65F8}"/>
              </a:ext>
            </a:extLst>
          </p:cNvPr>
          <p:cNvSpPr/>
          <p:nvPr/>
        </p:nvSpPr>
        <p:spPr>
          <a:xfrm>
            <a:off x="8410575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6C4CA-5221-47EA-9F47-06ECE31B21D1}"/>
              </a:ext>
            </a:extLst>
          </p:cNvPr>
          <p:cNvSpPr/>
          <p:nvPr/>
        </p:nvSpPr>
        <p:spPr>
          <a:xfrm>
            <a:off x="2647950" y="28479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985FA-D7BA-4583-9E40-82205B953463}"/>
              </a:ext>
            </a:extLst>
          </p:cNvPr>
          <p:cNvSpPr/>
          <p:nvPr/>
        </p:nvSpPr>
        <p:spPr>
          <a:xfrm>
            <a:off x="9382125" y="28384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A7F6AD-43AD-9ADF-9E4D-177046D61579}"/>
              </a:ext>
            </a:extLst>
          </p:cNvPr>
          <p:cNvSpPr/>
          <p:nvPr/>
        </p:nvSpPr>
        <p:spPr>
          <a:xfrm>
            <a:off x="1616149" y="616688"/>
            <a:ext cx="542260" cy="5103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57" y="534902"/>
            <a:ext cx="3666746" cy="1432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7424D-443F-46B1-9B5A-C50E3311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07" y="2220685"/>
            <a:ext cx="8547333" cy="208219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F7372F8-04C9-7823-E4E5-793AD9EBB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0" y="91607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4925633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967563" y="1544320"/>
            <a:ext cx="10643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- Tôi sẽ trả lời câu hỏi của bạn sau khi mặt trời lặn nhé!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Mặt trời lặn, chúng đi đến tổ kiến.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- Hôm nay là ngày thế nào hả bác kiến đáng kính?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- Hôm này là một ngày tuyệt đẹp! Tôi đã làm việc rất tốt và bây giờ có thể nghỉ ngơi thoải mái.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2963826" y="640364"/>
            <a:ext cx="662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như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đẹp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5100078"/>
            <a:ext cx="3644712" cy="1932367"/>
          </a:xfrm>
          <a:prstGeom prst="rect">
            <a:avLst/>
          </a:prstGeom>
        </p:spPr>
      </p:pic>
      <p:sp>
        <p:nvSpPr>
          <p:cNvPr id="9" name="Google Shape;5317;p41">
            <a:extLst>
              <a:ext uri="{FF2B5EF4-FFF2-40B4-BE49-F238E27FC236}">
                <a16:creationId xmlns:a16="http://schemas.microsoft.com/office/drawing/2014/main" id="{B815B797-45D0-4CAD-B698-343E9477D47D}"/>
              </a:ext>
            </a:extLst>
          </p:cNvPr>
          <p:cNvSpPr txBox="1">
            <a:spLocks/>
          </p:cNvSpPr>
          <p:nvPr/>
        </p:nvSpPr>
        <p:spPr>
          <a:xfrm>
            <a:off x="1200967" y="251467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10" name="Google Shape;5317;p41">
            <a:extLst>
              <a:ext uri="{FF2B5EF4-FFF2-40B4-BE49-F238E27FC236}">
                <a16:creationId xmlns:a16="http://schemas.microsoft.com/office/drawing/2014/main" id="{A0C46FCC-E606-4F75-9E77-FE33C28B03F5}"/>
              </a:ext>
            </a:extLst>
          </p:cNvPr>
          <p:cNvSpPr txBox="1">
            <a:spLocks/>
          </p:cNvSpPr>
          <p:nvPr/>
        </p:nvSpPr>
        <p:spPr>
          <a:xfrm>
            <a:off x="1223392" y="351050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971A0-B49C-4DD7-9085-03605990FE69}"/>
              </a:ext>
            </a:extLst>
          </p:cNvPr>
          <p:cNvGrpSpPr/>
          <p:nvPr/>
        </p:nvGrpSpPr>
        <p:grpSpPr>
          <a:xfrm>
            <a:off x="1223392" y="1489811"/>
            <a:ext cx="10067016" cy="783365"/>
            <a:chOff x="550985" y="288470"/>
            <a:chExt cx="10070123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37DA81D8-363A-42A9-8452-9EE1018118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1CE998B5-E5FA-497E-A1BF-1B08BCD1A0AA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thầm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đoạn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văn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và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thực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hiện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yêu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cầu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59621" y="3716943"/>
            <a:ext cx="147277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07173" y="3716943"/>
            <a:ext cx="157767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lặn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lặn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4751733" y="3716943"/>
            <a:ext cx="268855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tuyệt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364851" y="3716943"/>
            <a:ext cx="1462323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rất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418</Words>
  <Application>Microsoft Office PowerPoint</Application>
  <PresentationFormat>Widescreen</PresentationFormat>
  <Paragraphs>45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KaiTi</vt:lpstr>
      <vt:lpstr>微软雅黑</vt:lpstr>
      <vt:lpstr>宋体</vt:lpstr>
      <vt:lpstr>Arial</vt:lpstr>
      <vt:lpstr>Arial-Rounded</vt:lpstr>
      <vt:lpstr>Calibri</vt:lpstr>
      <vt:lpstr>Cambria</vt:lpstr>
      <vt:lpstr>Gloria Hallelujah</vt:lpstr>
      <vt:lpstr>Times New Roman</vt:lpstr>
      <vt:lpstr>字魂59号-创粗黑</vt:lpstr>
      <vt:lpstr>Theme1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28</cp:revision>
  <dcterms:created xsi:type="dcterms:W3CDTF">2022-11-26T08:30:20Z</dcterms:created>
  <dcterms:modified xsi:type="dcterms:W3CDTF">2026-03-09T15:53:37Z</dcterms:modified>
</cp:coreProperties>
</file>