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1.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7" r:id="rId3"/>
    <p:sldMasterId id="2147483681" r:id="rId4"/>
    <p:sldMasterId id="2147483685" r:id="rId5"/>
    <p:sldMasterId id="2147483689" r:id="rId6"/>
    <p:sldMasterId id="2147483693" r:id="rId7"/>
    <p:sldMasterId id="2147483697" r:id="rId8"/>
    <p:sldMasterId id="2147483701" r:id="rId9"/>
    <p:sldMasterId id="2147483705" r:id="rId10"/>
    <p:sldMasterId id="2147483709" r:id="rId11"/>
    <p:sldMasterId id="2147483713" r:id="rId12"/>
    <p:sldMasterId id="2147483717" r:id="rId13"/>
  </p:sldMasterIdLst>
  <p:notesMasterIdLst>
    <p:notesMasterId r:id="rId24"/>
  </p:notesMasterIdLst>
  <p:sldIdLst>
    <p:sldId id="275" r:id="rId14"/>
    <p:sldId id="318" r:id="rId15"/>
    <p:sldId id="325" r:id="rId16"/>
    <p:sldId id="323" r:id="rId17"/>
    <p:sldId id="326" r:id="rId18"/>
    <p:sldId id="322" r:id="rId19"/>
    <p:sldId id="329" r:id="rId20"/>
    <p:sldId id="331" r:id="rId21"/>
    <p:sldId id="332"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753"/>
    <a:srgbClr val="EF434F"/>
    <a:srgbClr val="EE5050"/>
    <a:srgbClr val="E6E6E6"/>
    <a:srgbClr val="EE4C4C"/>
    <a:srgbClr val="ED3F3F"/>
    <a:srgbClr val="FFCCFF"/>
    <a:srgbClr val="F48888"/>
    <a:srgbClr val="FF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5" autoAdjust="0"/>
    <p:restoredTop sz="86121" autoAdjust="0"/>
  </p:normalViewPr>
  <p:slideViewPr>
    <p:cSldViewPr snapToGrid="0">
      <p:cViewPr varScale="1">
        <p:scale>
          <a:sx n="66" d="100"/>
          <a:sy n="66" d="100"/>
        </p:scale>
        <p:origin x="112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05654D-7E58-4EA8-B2A9-095EFBB33EBD}"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05120C-921E-4818-A7F4-45438B0C9F7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0.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1"/>
            <a:ext cx="10363200" cy="1470025"/>
          </a:xfrm>
        </p:spPr>
        <p:txBody>
          <a:bodyPr/>
          <a:lstStyle/>
          <a:p>
            <a:r>
              <a:rPr lang="en-US"/>
              <a:t>Click to edit Master title style</a:t>
            </a:r>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060B65-DC19-4CF9-9EAA-C3D1C4531AF0}"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B1D1F-A980-4CE3-A075-A1AD11306BD5}" type="slidenum">
              <a:rPr lang="en-US" smtClean="0"/>
              <a:t>‹#›</a:t>
            </a:fld>
            <a:endParaRPr lang="en-US"/>
          </a:p>
        </p:txBody>
      </p:sp>
    </p:spTree>
  </p:cSld>
  <p:clrMapOvr>
    <a:masterClrMapping/>
  </p:clrMapOvr>
  <p:transition spd="slow"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r>
              <a:rPr lang="en-US"/>
              <a:t>Click icon to add picture</a:t>
            </a:r>
            <a:endParaRPr lang="en-US" dirty="0"/>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4/20/2026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Tm="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42"/>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Tm="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6000"/>
            </a:lvl1pPr>
          </a:lstStyle>
          <a:p>
            <a:r>
              <a:rPr lang="en-US" altLang="zh-CN"/>
              <a:t>Click to edit Master title style</a:t>
            </a:r>
            <a:endParaRPr lang="zh-CN" altLang="en-US"/>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en-US" altLang="zh-CN"/>
              <a:t>Click to edit Master subtitle style</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41"/>
            <a:ext cx="10515600" cy="2852737"/>
          </a:xfrm>
        </p:spPr>
        <p:txBody>
          <a:bodyPr anchor="b"/>
          <a:lstStyle>
            <a:lvl1pPr>
              <a:defRPr sz="6000"/>
            </a:lvl1pPr>
          </a:lstStyle>
          <a:p>
            <a:r>
              <a:rPr lang="en-US" altLang="zh-CN"/>
              <a:t>Click to edit Master title style</a:t>
            </a:r>
            <a:endParaRPr lang="zh-CN" altLang="en-US"/>
          </a:p>
        </p:txBody>
      </p:sp>
      <p:sp>
        <p:nvSpPr>
          <p:cNvPr id="3" name="文本占位符 2"/>
          <p:cNvSpPr>
            <a:spLocks noGrp="1"/>
          </p:cNvSpPr>
          <p:nvPr>
            <p:ph type="body" idx="1"/>
          </p:nvPr>
        </p:nvSpPr>
        <p:spPr>
          <a:xfrm>
            <a:off x="831852" y="458946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en-US" altLang="zh-CN"/>
              <a:t>Edit Master text styles</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2026/4/20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060B65-DC19-4CF9-9EAA-C3D1C4531AF0}" type="datetimeFigureOut">
              <a:rPr lang="en-US" smtClean="0"/>
              <a:t>4/20/2026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4B1D1F-A980-4CE3-A075-A1AD11306BD5}" type="slidenum">
              <a:rPr lang="en-US" smtClean="0"/>
              <a:t>‹#›</a:t>
            </a:fld>
            <a:endParaRPr lang="en-US"/>
          </a:p>
        </p:txBody>
      </p:sp>
    </p:spTree>
  </p:cSld>
  <p:clrMapOvr>
    <a:masterClrMapping/>
  </p:clrMapOvr>
  <p:transition spd="slow"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1" y="365128"/>
            <a:ext cx="10515600" cy="1325563"/>
          </a:xfrm>
        </p:spPr>
        <p:txBody>
          <a:bodyPr/>
          <a:lstStyle/>
          <a:p>
            <a:r>
              <a:rPr lang="en-US" altLang="zh-CN"/>
              <a:t>Click to edit Master title style</a:t>
            </a:r>
            <a:endParaRPr lang="zh-CN" altLang="en-US"/>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ltLang="zh-CN"/>
              <a:t>Edit Master text styles</a:t>
            </a:r>
          </a:p>
        </p:txBody>
      </p:sp>
      <p:sp>
        <p:nvSpPr>
          <p:cNvPr id="4" name="内容占位符 3"/>
          <p:cNvSpPr>
            <a:spLocks noGrp="1"/>
          </p:cNvSpPr>
          <p:nvPr>
            <p:ph sz="half" idx="2"/>
          </p:nvPr>
        </p:nvSpPr>
        <p:spPr>
          <a:xfrm>
            <a:off x="839789" y="2505076"/>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6172203"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en-US" altLang="zh-CN"/>
              <a:t>Edit Master text styles</a:t>
            </a:r>
          </a:p>
        </p:txBody>
      </p:sp>
      <p:sp>
        <p:nvSpPr>
          <p:cNvPr id="6" name="内容占位符 5"/>
          <p:cNvSpPr>
            <a:spLocks noGrp="1"/>
          </p:cNvSpPr>
          <p:nvPr>
            <p:ph sz="quarter" idx="4"/>
          </p:nvPr>
        </p:nvSpPr>
        <p:spPr>
          <a:xfrm>
            <a:off x="6172203" y="2505076"/>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t>2026/4/20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2026/4/20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2026/4/20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2"/>
            <a:ext cx="3932237" cy="1600200"/>
          </a:xfrm>
        </p:spPr>
        <p:txBody>
          <a:bodyPr anchor="b"/>
          <a:lstStyle>
            <a:lvl1pPr>
              <a:defRPr sz="3200"/>
            </a:lvl1pPr>
          </a:lstStyle>
          <a:p>
            <a:r>
              <a:rPr lang="en-US" altLang="zh-CN"/>
              <a:t>Click to edit Master title style</a:t>
            </a:r>
            <a:endParaRPr lang="zh-CN" altLang="en-US"/>
          </a:p>
        </p:txBody>
      </p:sp>
      <p:sp>
        <p:nvSpPr>
          <p:cNvPr id="3" name="内容占位符 2"/>
          <p:cNvSpPr>
            <a:spLocks noGrp="1"/>
          </p:cNvSpPr>
          <p:nvPr>
            <p:ph idx="1"/>
          </p:nvPr>
        </p:nvSpPr>
        <p:spPr>
          <a:xfrm>
            <a:off x="5183189"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839790"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en-US" altLang="zh-CN"/>
              <a:t>Edit Master text styles</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2026/4/20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0" y="457202"/>
            <a:ext cx="3932237" cy="1600200"/>
          </a:xfrm>
        </p:spPr>
        <p:txBody>
          <a:bodyPr anchor="b"/>
          <a:lstStyle>
            <a:lvl1pPr>
              <a:defRPr sz="3200"/>
            </a:lvl1pPr>
          </a:lstStyle>
          <a:p>
            <a:r>
              <a:rPr lang="en-US" altLang="zh-CN"/>
              <a:t>Click to edit Master title style</a:t>
            </a:r>
            <a:endParaRPr lang="zh-CN" altLang="en-US"/>
          </a:p>
        </p:txBody>
      </p:sp>
      <p:sp>
        <p:nvSpPr>
          <p:cNvPr id="3" name="图片占位符 2"/>
          <p:cNvSpPr>
            <a:spLocks noGrp="1"/>
          </p:cNvSpPr>
          <p:nvPr>
            <p:ph type="pic" idx="1"/>
          </p:nvPr>
        </p:nvSpPr>
        <p:spPr>
          <a:xfrm>
            <a:off x="5183189"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r>
              <a:rPr lang="en-US" altLang="zh-CN"/>
              <a:t>Click icon to add picture</a:t>
            </a:r>
            <a:endParaRPr lang="zh-CN" altLang="en-US"/>
          </a:p>
        </p:txBody>
      </p:sp>
      <p:sp>
        <p:nvSpPr>
          <p:cNvPr id="4" name="文本占位符 3"/>
          <p:cNvSpPr>
            <a:spLocks noGrp="1"/>
          </p:cNvSpPr>
          <p:nvPr>
            <p:ph type="body" sz="half" idx="2"/>
          </p:nvPr>
        </p:nvSpPr>
        <p:spPr>
          <a:xfrm>
            <a:off x="839790"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en-US" altLang="zh-CN"/>
              <a:t>Edit Master text styles</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2026/4/20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2026/4/20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a:t>Click to edit Master title style</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4"/>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7" y="2906716"/>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Tm="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a:t>Click to edit Master title style</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a:t>Click to edit Master title style</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a:t>Click to edit Master title style</a:t>
            </a:r>
            <a:endParaRPr lang="zh-CN" altLang="en-US" dirty="0"/>
          </a:p>
        </p:txBody>
      </p:sp>
    </p:spTree>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3" y="1600204"/>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4"/>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4/20/2026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Tm="0">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a:t>Click to edit Master title style</a:t>
            </a:r>
            <a:endParaRPr lang="zh-CN" altLang="en-US" dirty="0"/>
          </a:p>
        </p:txBody>
      </p:sp>
    </p:spTree>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a:t>Click to edit Master title style</a:t>
            </a:r>
            <a:endParaRPr lang="zh-CN" altLang="en-US" dirty="0"/>
          </a:p>
        </p:txBody>
      </p:sp>
    </p:spTree>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a:t>Click to edit Master title style</a:t>
            </a:r>
            <a:endParaRPr lang="zh-CN" altLang="en-US" dirty="0"/>
          </a:p>
        </p:txBody>
      </p:sp>
    </p:spTree>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印品黑体" panose="00000500000000000000" pitchFamily="2" charset="-122"/>
                <a:ea typeface="印品黑体" panose="00000500000000000000" pitchFamily="2"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cxnSp>
        <p:nvCxnSpPr>
          <p:cNvPr id="7" name="直接连接符 6"/>
          <p:cNvCxnSpPr/>
          <p:nvPr userDrawn="1"/>
        </p:nvCxnSpPr>
        <p:spPr>
          <a:xfrm flipV="1">
            <a:off x="3025299" y="479824"/>
            <a:ext cx="8366603"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08"/>
            <a:ext cx="3126179" cy="569433"/>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grpSp>
      </p:grpSp>
      <p:grpSp>
        <p:nvGrpSpPr>
          <p:cNvPr id="19" name="组合 18"/>
          <p:cNvGrpSpPr/>
          <p:nvPr userDrawn="1"/>
        </p:nvGrpSpPr>
        <p:grpSpPr>
          <a:xfrm>
            <a:off x="11353801" y="175628"/>
            <a:ext cx="838200" cy="743862"/>
            <a:chOff x="39833" y="101457"/>
            <a:chExt cx="838200" cy="74386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印品黑体" panose="00000500000000000000" pitchFamily="2" charset="-122"/>
                  <a:ea typeface="印品黑体" panose="00000500000000000000" pitchFamily="2" charset="-122"/>
                  <a:cs typeface="+mn-cs"/>
                </a:rPr>
                <a:t>杜小二</a:t>
              </a:r>
            </a:p>
          </p:txBody>
        </p:sp>
      </p:grpSp>
      <p:sp>
        <p:nvSpPr>
          <p:cNvPr id="24" name="标题占位符 1"/>
          <p:cNvSpPr>
            <a:spLocks noGrp="1"/>
          </p:cNvSpPr>
          <p:nvPr>
            <p:ph type="title"/>
          </p:nvPr>
        </p:nvSpPr>
        <p:spPr>
          <a:xfrm>
            <a:off x="416315" y="206336"/>
            <a:ext cx="3050788" cy="546975"/>
          </a:xfrm>
          <a:prstGeom prst="rect">
            <a:avLst/>
          </a:prstGeom>
        </p:spPr>
        <p:txBody>
          <a:bodyPr vert="horz" lIns="91436" tIns="45718" rIns="91436" bIns="45718" rtlCol="0" anchor="ctr">
            <a:normAutofit/>
          </a:bodyPr>
          <a:lstStyle>
            <a:lvl1pPr>
              <a:defRPr sz="1800">
                <a:solidFill>
                  <a:schemeClr val="bg1"/>
                </a:solidFill>
                <a:latin typeface="印品黑体" panose="00000500000000000000" pitchFamily="2" charset="-122"/>
                <a:ea typeface="印品黑体" panose="00000500000000000000" pitchFamily="2" charset="-122"/>
              </a:defRPr>
            </a:lvl1pPr>
          </a:lstStyle>
          <a:p>
            <a:r>
              <a:rPr lang="en-US" altLang="zh-CN"/>
              <a:t>Click to edit Master title style</a:t>
            </a:r>
            <a:endParaRPr lang="zh-CN" altLang="en-US"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6"/>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Edit Master text styles</a:t>
            </a:r>
          </a:p>
        </p:txBody>
      </p:sp>
      <p:sp>
        <p:nvSpPr>
          <p:cNvPr id="4" name="Content Placeholder 3"/>
          <p:cNvSpPr>
            <a:spLocks noGrp="1"/>
          </p:cNvSpPr>
          <p:nvPr>
            <p:ph sz="half" idx="2"/>
          </p:nvPr>
        </p:nvSpPr>
        <p:spPr>
          <a:xfrm>
            <a:off x="609602"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6"/>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Edit Master text styles</a:t>
            </a:r>
          </a:p>
        </p:txBody>
      </p:sp>
      <p:sp>
        <p:nvSpPr>
          <p:cNvPr id="6" name="Content Placeholder 5"/>
          <p:cNvSpPr>
            <a:spLocks noGrp="1"/>
          </p:cNvSpPr>
          <p:nvPr>
            <p:ph sz="quarter" idx="4"/>
          </p:nvPr>
        </p:nvSpPr>
        <p:spPr>
          <a:xfrm>
            <a:off x="6193374"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4/20/2026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Tm="0">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6" y="0"/>
            <a:ext cx="12203875" cy="6858000"/>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印品黑体" panose="00000500000000000000" pitchFamily="2" charset="-122"/>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286283" y="6"/>
            <a:ext cx="10905724" cy="6134471"/>
          </a:xfrm>
          <a:prstGeom prst="rect">
            <a:avLst/>
          </a:prstGeom>
        </p:spPr>
      </p:pic>
      <p:sp>
        <p:nvSpPr>
          <p:cNvPr id="4" name="Rounded Rectangle 3"/>
          <p:cNvSpPr/>
          <p:nvPr userDrawn="1"/>
        </p:nvSpPr>
        <p:spPr>
          <a:xfrm>
            <a:off x="10829925" y="4"/>
            <a:ext cx="1362075" cy="11001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10829925" y="4"/>
            <a:ext cx="1362075" cy="11001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8201" y="366600"/>
            <a:ext cx="11335600" cy="6124800"/>
          </a:xfrm>
          <a:prstGeom prst="roundRect">
            <a:avLst>
              <a:gd name="adj" fmla="val 3448"/>
            </a:avLst>
          </a:prstGeom>
          <a:solidFill>
            <a:schemeClr val="lt2"/>
          </a:solidFill>
          <a:ln>
            <a:noFill/>
          </a:ln>
        </p:spPr>
        <p:txBody>
          <a:bodyPr spcFirstLastPara="1" wrap="square" lIns="91279" tIns="91279" rIns="91279" bIns="91279" anchor="ctr" anchorCtr="0">
            <a:noAutofit/>
          </a:bodyPr>
          <a:lstStyle/>
          <a:p>
            <a:endParaRPr sz="1350">
              <a:solidFill>
                <a:prstClr val="black"/>
              </a:solidFill>
            </a:endParaRPr>
          </a:p>
        </p:txBody>
      </p:sp>
      <p:sp>
        <p:nvSpPr>
          <p:cNvPr id="290" name="Google Shape;290;p18"/>
          <p:cNvSpPr txBox="1">
            <a:spLocks noGrp="1"/>
          </p:cNvSpPr>
          <p:nvPr>
            <p:ph type="title"/>
          </p:nvPr>
        </p:nvSpPr>
        <p:spPr>
          <a:xfrm>
            <a:off x="960000" y="719200"/>
            <a:ext cx="10281200"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286279" y="4"/>
            <a:ext cx="10905724" cy="6134471"/>
          </a:xfrm>
          <a:prstGeom prst="rect">
            <a:avLst/>
          </a:prstGeom>
        </p:spPr>
      </p:pic>
      <p:sp>
        <p:nvSpPr>
          <p:cNvPr id="4" name="Rounded Rectangle 3"/>
          <p:cNvSpPr/>
          <p:nvPr userDrawn="1"/>
        </p:nvSpPr>
        <p:spPr>
          <a:xfrm>
            <a:off x="10829925" y="3"/>
            <a:ext cx="1362075" cy="11001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ounded Rectangle 3"/>
          <p:cNvSpPr/>
          <p:nvPr userDrawn="1"/>
        </p:nvSpPr>
        <p:spPr>
          <a:xfrm>
            <a:off x="10829925" y="3"/>
            <a:ext cx="1362075" cy="11001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88"/>
        <p:cNvGrpSpPr/>
        <p:nvPr/>
      </p:nvGrpSpPr>
      <p:grpSpPr>
        <a:xfrm>
          <a:off x="0" y="0"/>
          <a:ext cx="0" cy="0"/>
          <a:chOff x="0" y="0"/>
          <a:chExt cx="0" cy="0"/>
        </a:xfrm>
      </p:grpSpPr>
      <p:sp>
        <p:nvSpPr>
          <p:cNvPr id="289" name="Google Shape;289;p18"/>
          <p:cNvSpPr/>
          <p:nvPr/>
        </p:nvSpPr>
        <p:spPr>
          <a:xfrm>
            <a:off x="428201" y="366600"/>
            <a:ext cx="11335600" cy="6124800"/>
          </a:xfrm>
          <a:prstGeom prst="roundRect">
            <a:avLst>
              <a:gd name="adj" fmla="val 3448"/>
            </a:avLst>
          </a:prstGeom>
          <a:solidFill>
            <a:schemeClr val="lt2"/>
          </a:solidFill>
          <a:ln>
            <a:noFill/>
          </a:ln>
        </p:spPr>
        <p:txBody>
          <a:bodyPr spcFirstLastPara="1" wrap="square" lIns="91279" tIns="91279" rIns="91279" bIns="91279" anchor="ctr" anchorCtr="0">
            <a:noAutofit/>
          </a:bodyPr>
          <a:lstStyle/>
          <a:p>
            <a:endParaRPr sz="1350">
              <a:solidFill>
                <a:prstClr val="black"/>
              </a:solidFill>
            </a:endParaRPr>
          </a:p>
        </p:txBody>
      </p:sp>
      <p:sp>
        <p:nvSpPr>
          <p:cNvPr id="290" name="Google Shape;290;p18"/>
          <p:cNvSpPr txBox="1">
            <a:spLocks noGrp="1"/>
          </p:cNvSpPr>
          <p:nvPr>
            <p:ph type="title"/>
          </p:nvPr>
        </p:nvSpPr>
        <p:spPr>
          <a:xfrm>
            <a:off x="960000" y="719200"/>
            <a:ext cx="10281200"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8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A149284-9E5A-4A41-B1D4-8F28292A4E66}"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0763B72-29EB-4118-9178-BB5FFF84C389}"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971D86-A1A9-4538-A4B1-74D3A63C50C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060B65-DC19-4CF9-9EAA-C3D1C4531AF0}" type="datetimeFigureOut">
              <a:rPr lang="en-US" smtClean="0"/>
              <a:t>4/20/2026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4B1D1F-A980-4CE3-A075-A1AD11306BD5}" type="slidenum">
              <a:rPr lang="en-US" smtClean="0"/>
              <a:t>‹#›</a:t>
            </a:fld>
            <a:endParaRPr lang="en-US"/>
          </a:p>
        </p:txBody>
      </p:sp>
    </p:spTree>
  </p:cSld>
  <p:clrMapOvr>
    <a:masterClrMapping/>
  </p:clrMapOvr>
  <p:transition spd="slow" advTm="0">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F71F759-D5E3-4CB7-9800-C9EE53EBD731}"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1"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BCFDD4E-FD6C-42D1-8101-ED463183487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F3BFDC8-5446-4A2F-B982-C324CB6CC12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35B9183-99DB-4820-B78A-898553F9EF12}"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4"/>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1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4384A7-9BDD-4F80-BCC1-2BDDDFADFF29}"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40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7FFADBD-D7DF-47E8-9144-2942F83B30E3}"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4FEC1A-6C06-4947-9B53-F71FB1BD07B0}"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5359EC5-8929-4EA7-9C54-427C29C6EE9A}"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5"/>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4769D2-18B3-4892-85DF-93A5AA53A9CE}" type="slidenum">
              <a:rPr lang="en-US">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p:nvSpPr>
        <p:spPr>
          <a:xfrm>
            <a:off x="1139634" y="1031258"/>
            <a:ext cx="9912735"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 name="圆角矩形 5"/>
          <p:cNvSpPr/>
          <p:nvPr/>
        </p:nvSpPr>
        <p:spPr>
          <a:xfrm>
            <a:off x="5900058"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4/20/2026</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9"/>
            <a:ext cx="2844800" cy="365125"/>
          </a:xfrm>
        </p:spPr>
        <p:txBody>
          <a:bodyPr/>
          <a:lstStyle>
            <a:lvl1pPr algn="ctr">
              <a:defRPr>
                <a:latin typeface="印品黑体" panose="00000500000000000000" pitchFamily="2" charset="-122"/>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Tree>
  </p:cSld>
  <p:clrMapOvr>
    <a:masterClrMapping/>
  </p:clrMapOvr>
  <p:transition spd="slow"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2"/>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5" y="273056"/>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7"/>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4/20/2026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transition spd="slow"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13.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4"/>
            <a:ext cx="10972800" cy="4525963"/>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5"/>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ea typeface="印品黑体" panose="00000500000000000000" pitchFamily="2" charset="-122"/>
              </a:defRPr>
            </a:lvl1pPr>
          </a:lstStyle>
          <a:p>
            <a:pPr>
              <a:defRPr/>
            </a:pPr>
            <a:fld id="{9196EC2F-0988-4314-AD4B-24FF16D7B45E}" type="datetime1">
              <a:rPr lang="en-US" altLang="zh-CN"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56355"/>
            <a:ext cx="3860800" cy="365125"/>
          </a:xfrm>
          <a:prstGeom prst="rect">
            <a:avLst/>
          </a:prstGeom>
        </p:spPr>
        <p:txBody>
          <a:bodyPr vert="horz" lIns="91436" tIns="45718" rIns="91436" bIns="45718" rtlCol="0" anchor="ctr"/>
          <a:lstStyle>
            <a:lvl1pPr algn="ctr">
              <a:defRPr sz="1600">
                <a:solidFill>
                  <a:schemeClr val="tx1">
                    <a:tint val="75000"/>
                  </a:schemeClr>
                </a:solidFill>
                <a:latin typeface="印品黑体"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91436" tIns="45718" rIns="91436" bIns="45718" rtlCol="0" anchor="ctr"/>
          <a:lstStyle>
            <a:lvl1pPr algn="r">
              <a:defRPr sz="1600">
                <a:solidFill>
                  <a:schemeClr val="tx1">
                    <a:tint val="75000"/>
                  </a:schemeClr>
                </a:solidFill>
                <a:latin typeface="印品黑体" panose="00000500000000000000" pitchFamily="2" charset="-122"/>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ransition spd="slow" advTm="0">
    <p:fade/>
  </p:transition>
  <p:txStyles>
    <p:titleStyle>
      <a:lvl1pPr algn="ctr" defTabSz="1219200" rtl="0" eaLnBrk="1" latinLnBrk="0" hangingPunct="1">
        <a:spcBef>
          <a:spcPct val="0"/>
        </a:spcBef>
        <a:buNone/>
        <a:defRPr sz="5900" kern="1200">
          <a:solidFill>
            <a:schemeClr val="tx1"/>
          </a:solidFill>
          <a:latin typeface="印品黑体" panose="00000500000000000000" pitchFamily="2" charset="-122"/>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5A1DB08C-64B3-4250-9FAB-7C19BAF3685E}" type="slidenum">
              <a:rPr lang="en-US">
                <a:solidFill>
                  <a:prstClr val="black">
                    <a:tint val="75000"/>
                  </a:prstClr>
                </a:solidFill>
                <a:latin typeface="Arial" panose="020B0604020202020204" pitchFamily="34" charset="0"/>
                <a:cs typeface="Arial" panose="020B0604020202020204" pitchFamily="34" charset="0"/>
              </a:rPr>
              <a:t>‹#›</a:t>
            </a:fld>
            <a:endParaRPr lang="en-US">
              <a:solidFill>
                <a:prstClr val="black">
                  <a:tint val="75000"/>
                </a:prstClr>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3" y="365128"/>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3"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3" y="6356353"/>
            <a:ext cx="2743200" cy="365125"/>
          </a:xfrm>
          <a:prstGeom prst="rect">
            <a:avLst/>
          </a:prstGeom>
        </p:spPr>
        <p:txBody>
          <a:bodyPr vert="horz" lIns="91436" tIns="45718" rIns="91436" bIns="45718"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4C4388EF-52D1-4258-9BE5-BCD010C7D4DE}" type="datetimeFigureOut">
              <a:rPr lang="zh-CN" altLang="en-US" smtClean="0"/>
              <a:t>2026/4/20</a:t>
            </a:fld>
            <a:endParaRPr lang="zh-CN" altLang="en-US"/>
          </a:p>
        </p:txBody>
      </p:sp>
      <p:sp>
        <p:nvSpPr>
          <p:cNvPr id="5" name="页脚占位符 4"/>
          <p:cNvSpPr>
            <a:spLocks noGrp="1"/>
          </p:cNvSpPr>
          <p:nvPr>
            <p:ph type="ftr" sz="quarter" idx="3"/>
          </p:nvPr>
        </p:nvSpPr>
        <p:spPr>
          <a:xfrm>
            <a:off x="4038601" y="6356353"/>
            <a:ext cx="4114800" cy="365125"/>
          </a:xfrm>
          <a:prstGeom prst="rect">
            <a:avLst/>
          </a:prstGeom>
        </p:spPr>
        <p:txBody>
          <a:bodyPr vert="horz" lIns="91436" tIns="45718" rIns="91436" bIns="45718"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a:p>
        </p:txBody>
      </p:sp>
      <p:sp>
        <p:nvSpPr>
          <p:cNvPr id="6" name="灯片编号占位符 5"/>
          <p:cNvSpPr>
            <a:spLocks noGrp="1"/>
          </p:cNvSpPr>
          <p:nvPr>
            <p:ph type="sldNum" sz="quarter" idx="4"/>
          </p:nvPr>
        </p:nvSpPr>
        <p:spPr>
          <a:xfrm>
            <a:off x="8610601" y="6356353"/>
            <a:ext cx="2743200" cy="365125"/>
          </a:xfrm>
          <a:prstGeom prst="rect">
            <a:avLst/>
          </a:prstGeom>
        </p:spPr>
        <p:txBody>
          <a:bodyPr vert="horz" lIns="91436" tIns="45718" rIns="91436" bIns="45718"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3D3EE65E-57D2-4566-898C-4F2076833F8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 y="0"/>
            <a:ext cx="12192000" cy="6858000"/>
          </a:xfrm>
          <a:prstGeom prst="rect">
            <a:avLst/>
          </a:prstGeom>
        </p:spPr>
      </p:pic>
      <p:sp>
        <p:nvSpPr>
          <p:cNvPr id="2" name="Title Placeholder 1"/>
          <p:cNvSpPr>
            <a:spLocks noGrp="1"/>
          </p:cNvSpPr>
          <p:nvPr>
            <p:ph type="title"/>
          </p:nvPr>
        </p:nvSpPr>
        <p:spPr>
          <a:xfrm>
            <a:off x="609601" y="355601"/>
            <a:ext cx="10972800" cy="1143000"/>
          </a:xfrm>
          <a:prstGeom prst="rect">
            <a:avLst/>
          </a:prstGeom>
        </p:spPr>
        <p:txBody>
          <a:bodyPr vert="horz" lIns="91436" tIns="45718" rIns="91436"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1" y="1600205"/>
            <a:ext cx="10972800" cy="4165599"/>
          </a:xfrm>
          <a:prstGeom prst="rect">
            <a:avLst/>
          </a:prstGeom>
        </p:spPr>
        <p:txBody>
          <a:bodyPr vert="horz" lIns="91436" tIns="45718" rIns="91436" bIns="457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5"/>
          <p:cNvSpPr/>
          <p:nvPr/>
        </p:nvSpPr>
        <p:spPr bwMode="auto">
          <a:xfrm rot="5400000">
            <a:off x="11246810" y="6043602"/>
            <a:ext cx="541580" cy="47999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15" tIns="45707" rIns="91415" bIns="45707"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4" name="Date Placeholder 3"/>
          <p:cNvSpPr>
            <a:spLocks noGrp="1"/>
          </p:cNvSpPr>
          <p:nvPr>
            <p:ph type="dt" sz="half" idx="2"/>
          </p:nvPr>
        </p:nvSpPr>
        <p:spPr>
          <a:xfrm>
            <a:off x="8940800" y="177803"/>
            <a:ext cx="2844800" cy="365125"/>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defRPr>
            </a:lvl1pPr>
          </a:lstStyle>
          <a:p>
            <a:pPr>
              <a:defRPr/>
            </a:pPr>
            <a:fld id="{A6620504-D840-6A40-90BC-6F3747762FA2}" type="datetime1">
              <a:rPr lang="en-US" smtClean="0">
                <a:solidFill>
                  <a:prstClr val="black">
                    <a:tint val="75000"/>
                  </a:prstClr>
                </a:solidFill>
              </a:rPr>
              <a:t>4/20/2026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3" y="6332541"/>
            <a:ext cx="3860800" cy="365125"/>
          </a:xfrm>
          <a:prstGeom prst="rect">
            <a:avLst/>
          </a:prstGeom>
        </p:spPr>
        <p:txBody>
          <a:bodyPr vert="horz" lIns="91436" tIns="45718" rIns="91436" bIns="45718" rtlCol="0" anchor="ctr"/>
          <a:lstStyle>
            <a:lvl1pPr algn="ctr">
              <a:defRPr sz="1600">
                <a:solidFill>
                  <a:schemeClr val="bg1">
                    <a:lumMod val="65000"/>
                  </a:schemeClr>
                </a:solidFill>
                <a:latin typeface="印品黑体" panose="00000500000000000000" pitchFamily="2" charset="-122"/>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p:nvCxnSpPr>
        <p:spPr>
          <a:xfrm>
            <a:off x="812800" y="6273804"/>
            <a:ext cx="10464800" cy="19599"/>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2884" y="6144298"/>
            <a:ext cx="480000" cy="304800"/>
          </a:xfrm>
          <a:prstGeom prst="rect">
            <a:avLst/>
          </a:prstGeom>
        </p:spPr>
        <p:txBody>
          <a:bodyPr vert="horz" lIns="91436" tIns="45718" rIns="91436" bIns="45718" rtlCol="0" anchor="ctr"/>
          <a:lstStyle>
            <a:lvl1pPr algn="ctr">
              <a:defRPr sz="1600" b="0">
                <a:solidFill>
                  <a:schemeClr val="tx1">
                    <a:lumMod val="50000"/>
                    <a:lumOff val="50000"/>
                  </a:schemeClr>
                </a:solidFill>
                <a:latin typeface="印品黑体" panose="00000500000000000000" pitchFamily="2" charset="-122"/>
                <a:ea typeface="印品黑体" panose="00000500000000000000" pitchFamily="2" charset="-122"/>
                <a:cs typeface="印品黑体" panose="00000500000000000000" pitchFamily="2" charset="-122"/>
              </a:defRPr>
            </a:lvl1pPr>
          </a:lstStyle>
          <a:p>
            <a:pPr>
              <a:defRPr/>
            </a:pPr>
            <a:fld id="{857B18ED-D931-45F4-8873-1BEDAB4DC03E}" type="slidenum">
              <a:rPr lang="en-US" smtClean="0">
                <a:solidFill>
                  <a:prstClr val="black">
                    <a:lumMod val="50000"/>
                    <a:lumOff val="50000"/>
                  </a:prstClr>
                </a:solidFill>
              </a:rPr>
              <a:t>‹#›</a:t>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hf hdr="0" ftr="0" dt="0"/>
  <p:txStyles>
    <p:titleStyle>
      <a:lvl1pPr algn="l" defTabSz="1219200" rtl="0" eaLnBrk="1" latinLnBrk="0" hangingPunct="1">
        <a:spcBef>
          <a:spcPct val="0"/>
        </a:spcBef>
        <a:buNone/>
        <a:defRPr sz="4600" kern="1200">
          <a:solidFill>
            <a:srgbClr val="17375E"/>
          </a:solidFill>
          <a:latin typeface="印品黑体" panose="00000500000000000000" pitchFamily="2" charset="-122"/>
          <a:ea typeface="Open Sans Extrabold" panose="020B0906030804020204" pitchFamily="34" charset="0"/>
          <a:cs typeface="印品黑体" panose="00000500000000000000" pitchFamily="2" charset="-122"/>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印品黑体" panose="00000500000000000000" pitchFamily="2" charset="-122"/>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印品黑体" panose="00000500000000000000" pitchFamily="2" charset="-122"/>
          <a:ea typeface="+mn-ea"/>
          <a:cs typeface="+mn-cs"/>
        </a:defRPr>
      </a:lvl2pPr>
      <a:lvl3pPr marL="1523365" indent="-304800" algn="l" defTabSz="1219200" rtl="0" eaLnBrk="1" latinLnBrk="0" hangingPunct="1">
        <a:spcBef>
          <a:spcPct val="20000"/>
        </a:spcBef>
        <a:buFont typeface="Arial" panose="020B0604020202020204" pitchFamily="34" charset="0"/>
        <a:buChar char="•"/>
        <a:defRPr sz="2200" kern="1200">
          <a:solidFill>
            <a:srgbClr val="17375E"/>
          </a:solidFill>
          <a:latin typeface="印品黑体" panose="00000500000000000000" pitchFamily="2" charset="-122"/>
          <a:ea typeface="+mn-ea"/>
          <a:cs typeface="+mn-cs"/>
        </a:defRPr>
      </a:lvl3pPr>
      <a:lvl4pPr marL="21329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4pPr>
      <a:lvl5pPr marL="2742565" indent="-304800" algn="l" defTabSz="1219200" rtl="0" eaLnBrk="1" latinLnBrk="0" hangingPunct="1">
        <a:spcBef>
          <a:spcPct val="20000"/>
        </a:spcBef>
        <a:buFont typeface="Arial" panose="020B0604020202020204" pitchFamily="34" charset="0"/>
        <a:buChar char="»"/>
        <a:defRPr sz="1900" kern="1200">
          <a:solidFill>
            <a:srgbClr val="17375E"/>
          </a:solidFill>
          <a:latin typeface="印品黑体" panose="00000500000000000000" pitchFamily="2" charset="-122"/>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376" y="-1"/>
            <a:ext cx="12249376" cy="2505151"/>
          </a:xfrm>
          <a:prstGeom prst="rect">
            <a:avLst/>
          </a:prstGeom>
          <a:solidFill>
            <a:srgbClr val="EF4753"/>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rot="21388221">
            <a:off x="1360834" y="426742"/>
            <a:ext cx="2784153" cy="1771735"/>
            <a:chOff x="1143000" y="742950"/>
            <a:chExt cx="3962400" cy="2521527"/>
          </a:xfrm>
          <a:solidFill>
            <a:srgbClr val="FFCCFF"/>
          </a:solidFill>
        </p:grpSpPr>
        <p:sp>
          <p:nvSpPr>
            <p:cNvPr id="5" name="Cloud 4"/>
            <p:cNvSpPr/>
            <p:nvPr/>
          </p:nvSpPr>
          <p:spPr>
            <a:xfrm>
              <a:off x="1143000" y="742950"/>
              <a:ext cx="3962400" cy="2521527"/>
            </a:xfrm>
            <a:prstGeom prst="cloud">
              <a:avLst/>
            </a:prstGeom>
            <a:grp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5"/>
            </a:p>
          </p:txBody>
        </p:sp>
        <p:sp>
          <p:nvSpPr>
            <p:cNvPr id="6" name="Cloud 5"/>
            <p:cNvSpPr/>
            <p:nvPr/>
          </p:nvSpPr>
          <p:spPr>
            <a:xfrm>
              <a:off x="1280432" y="830406"/>
              <a:ext cx="3687536" cy="2346614"/>
            </a:xfrm>
            <a:prstGeom prst="cloud">
              <a:avLst/>
            </a:prstGeom>
            <a:grp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a:solidFill>
                  <a:schemeClr val="tx1"/>
                </a:solidFill>
                <a:latin typeface="Arial" panose="020B0604020202020204" pitchFamily="34" charset="0"/>
                <a:cs typeface="Arial" panose="020B0604020202020204" pitchFamily="34" charset="0"/>
              </a:endParaRPr>
            </a:p>
          </p:txBody>
        </p:sp>
      </p:grpSp>
      <p:sp>
        <p:nvSpPr>
          <p:cNvPr id="7" name="Title 6"/>
          <p:cNvSpPr>
            <a:spLocks noGrp="1"/>
          </p:cNvSpPr>
          <p:nvPr>
            <p:ph type="title"/>
          </p:nvPr>
        </p:nvSpPr>
        <p:spPr>
          <a:xfrm rot="20944908">
            <a:off x="1751390" y="1242878"/>
            <a:ext cx="2301631" cy="681404"/>
          </a:xfrm>
        </p:spPr>
        <p:txBody>
          <a:bodyPr>
            <a:prstTxWarp prst="textArchUp">
              <a:avLst/>
            </a:prstTxWarp>
            <a:noAutofit/>
          </a:bodyPr>
          <a:lstStyle/>
          <a:p>
            <a:r>
              <a:rPr lang="en-US" sz="4265" b="1" dirty="0" err="1">
                <a:latin typeface="Arial-Rounded" panose="020B0500000000000000" pitchFamily="34" charset="0"/>
                <a:ea typeface="Arial-Rounded" panose="020B0500000000000000" pitchFamily="34" charset="0"/>
                <a:cs typeface="Arial-Rounded" panose="020B0500000000000000" pitchFamily="34" charset="0"/>
              </a:rPr>
              <a:t>Chủ</a:t>
            </a:r>
            <a:r>
              <a:rPr lang="en-US" sz="4265" b="1" dirty="0">
                <a:latin typeface="Arial-Rounded" panose="020B0500000000000000" pitchFamily="34" charset="0"/>
                <a:ea typeface="Arial-Rounded" panose="020B0500000000000000" pitchFamily="34" charset="0"/>
                <a:cs typeface="Arial-Rounded" panose="020B0500000000000000" pitchFamily="34" charset="0"/>
              </a:rPr>
              <a:t> </a:t>
            </a:r>
            <a:r>
              <a:rPr lang="en-US" sz="4265" b="1" dirty="0" err="1">
                <a:latin typeface="Arial-Rounded" panose="020B0500000000000000" pitchFamily="34" charset="0"/>
                <a:ea typeface="Arial-Rounded" panose="020B0500000000000000" pitchFamily="34" charset="0"/>
                <a:cs typeface="Arial-Rounded" panose="020B0500000000000000" pitchFamily="34" charset="0"/>
              </a:rPr>
              <a:t>đề</a:t>
            </a:r>
            <a:r>
              <a:rPr lang="en-US" sz="4265" b="1" dirty="0">
                <a:latin typeface="Arial-Rounded" panose="020B0500000000000000" pitchFamily="34" charset="0"/>
                <a:ea typeface="Arial-Rounded" panose="020B0500000000000000" pitchFamily="34" charset="0"/>
                <a:cs typeface="Arial-Rounded" panose="020B0500000000000000" pitchFamily="34" charset="0"/>
              </a:rPr>
              <a:t> 1</a:t>
            </a:r>
          </a:p>
        </p:txBody>
      </p:sp>
      <p:sp>
        <p:nvSpPr>
          <p:cNvPr id="11" name="TextBox 10"/>
          <p:cNvSpPr txBox="1"/>
          <p:nvPr/>
        </p:nvSpPr>
        <p:spPr>
          <a:xfrm>
            <a:off x="4196885" y="782879"/>
            <a:ext cx="7835801" cy="1077218"/>
          </a:xfrm>
          <a:prstGeom prst="rect">
            <a:avLst/>
          </a:prstGeom>
          <a:noFill/>
        </p:spPr>
        <p:txBody>
          <a:bodyPr wrap="square" rtlCol="0">
            <a:spAutoFit/>
          </a:bodyPr>
          <a:lstStyle/>
          <a:p>
            <a:r>
              <a:rPr lang="nl-NL" sz="3200" b="1">
                <a:latin typeface="Times New Roman" panose="02020603050405020304" pitchFamily="18" charset="0"/>
                <a:cs typeface="Times New Roman" panose="02020603050405020304" pitchFamily="18" charset="0"/>
              </a:rPr>
              <a:t>LÀM QUEN VỚI YẾU TỐ THỐNG KÊ, SÁC XUẤT</a:t>
            </a:r>
            <a:endParaRPr lang="en-US" sz="32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anose="02020603050405020304" pitchFamily="18" charset="0"/>
              <a:cs typeface="Times New Roman" panose="02020603050405020304" pitchFamily="18" charset="0"/>
            </a:endParaRPr>
          </a:p>
        </p:txBody>
      </p:sp>
      <p:grpSp>
        <p:nvGrpSpPr>
          <p:cNvPr id="14" name="Group 13"/>
          <p:cNvGrpSpPr/>
          <p:nvPr/>
        </p:nvGrpSpPr>
        <p:grpSpPr>
          <a:xfrm>
            <a:off x="406400" y="2640394"/>
            <a:ext cx="11277600" cy="2163757"/>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7" name="TextBox 16"/>
          <p:cNvSpPr txBox="1"/>
          <p:nvPr/>
        </p:nvSpPr>
        <p:spPr>
          <a:xfrm>
            <a:off x="4675909" y="2679308"/>
            <a:ext cx="2863679" cy="666786"/>
          </a:xfrm>
          <a:prstGeom prst="rect">
            <a:avLst/>
          </a:prstGeom>
          <a:noFill/>
        </p:spPr>
        <p:txBody>
          <a:bodyPr wrap="square" rtlCol="0">
            <a:spAutoFit/>
          </a:bodyPr>
          <a:lstStyle/>
          <a:p>
            <a:pPr algn="ctr"/>
            <a:r>
              <a:rPr lang="en-US" sz="3735" b="1" err="1">
                <a:latin typeface="Times New Roman" panose="02020603050405020304" pitchFamily="18" charset="0"/>
                <a:cs typeface="Times New Roman" panose="02020603050405020304" pitchFamily="18" charset="0"/>
              </a:rPr>
              <a:t>Bài</a:t>
            </a:r>
            <a:r>
              <a:rPr lang="en-US" sz="3735" b="1">
                <a:latin typeface="Times New Roman" panose="02020603050405020304" pitchFamily="18" charset="0"/>
                <a:cs typeface="Times New Roman" panose="02020603050405020304" pitchFamily="18" charset="0"/>
              </a:rPr>
              <a:t> 75</a:t>
            </a:r>
            <a:endParaRPr lang="en-US" sz="3735"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31274" y="3418171"/>
            <a:ext cx="10695708" cy="954107"/>
          </a:xfrm>
          <a:prstGeom prst="rect">
            <a:avLst/>
          </a:prstGeom>
          <a:noFill/>
        </p:spPr>
        <p:txBody>
          <a:bodyPr wrap="square" rtlCol="0">
            <a:spAutoFit/>
          </a:bodyPr>
          <a:lstStyle/>
          <a:p>
            <a:pPr lvl="0" algn="ctr">
              <a:defRPr/>
            </a:pPr>
            <a:r>
              <a:rPr lang="nl-NL" sz="2800" b="1" dirty="0">
                <a:latin typeface="Times New Roman" panose="02020603050405020304" pitchFamily="18" charset="0"/>
                <a:cs typeface="Times New Roman" panose="02020603050405020304" pitchFamily="18" charset="0"/>
              </a:rPr>
              <a:t>THỰC HÀNH VÀ TRẢI NGHIỆM THU THẬP, PHÂN LOẠI GHI CHÉP SỐ LIỆU, ĐỌC BẢNG SỐ LIỆU (Tiết 2)</a:t>
            </a:r>
            <a:endParaRPr kumimoji="0" lang="en-US" sz="2800" b="1" i="0"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904" y="4804149"/>
            <a:ext cx="5829355" cy="2051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8333"/>
          <a:stretch>
            <a:fillRect/>
          </a:stretch>
        </p:blipFill>
        <p:spPr bwMode="auto">
          <a:xfrm>
            <a:off x="-4886" y="71637"/>
            <a:ext cx="1347871" cy="1247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7410" name="Picture 5" descr="Hoa sen 1234"/>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a:stretch>
            <a:fillRect/>
          </a:stretch>
        </p:blipFill>
        <p:spPr bwMode="auto">
          <a:xfrm>
            <a:off x="0" y="65"/>
            <a:ext cx="12192000" cy="6686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10"/>
          <p:cNvSpPr>
            <a:spLocks noChangeArrowheads="1" noChangeShapeType="1" noTextEdit="1"/>
          </p:cNvSpPr>
          <p:nvPr/>
        </p:nvSpPr>
        <p:spPr bwMode="auto">
          <a:xfrm>
            <a:off x="912403" y="1484379"/>
            <a:ext cx="10350500" cy="15716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3600" kern="10">
                <a:ln w="12700">
                  <a:solidFill>
                    <a:srgbClr val="FF0000"/>
                  </a:solidFill>
                  <a:round/>
                </a:ln>
                <a:solidFill>
                  <a:srgbClr val="FF0000">
                    <a:alpha val="54117"/>
                  </a:srgbClr>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Kính chúc các thầy cô mạnh khoẻ</a:t>
            </a:r>
          </a:p>
          <a:p>
            <a:pPr algn="ctr" fontAlgn="base">
              <a:spcBef>
                <a:spcPct val="0"/>
              </a:spcBef>
              <a:spcAft>
                <a:spcPct val="0"/>
              </a:spcAft>
            </a:pPr>
            <a:r>
              <a:rPr lang="vi-VN" sz="3600" kern="10">
                <a:ln w="12700">
                  <a:solidFill>
                    <a:srgbClr val="FF0000"/>
                  </a:solidFill>
                  <a:round/>
                </a:ln>
                <a:solidFill>
                  <a:srgbClr val="FF0000">
                    <a:alpha val="54117"/>
                  </a:srgbClr>
                </a:solidFill>
                <a:effectLst>
                  <a:outerShdw dist="35921" dir="2700000" sy="50000" kx="2115830" algn="bl" rotWithShape="0">
                    <a:srgbClr val="C0C0C0">
                      <a:alpha val="79999"/>
                    </a:srgbClr>
                  </a:outerShdw>
                </a:effectLst>
                <a:latin typeface="Times New Roman" panose="02020603050405020304"/>
                <a:cs typeface="Times New Roman" panose="02020603050405020304"/>
              </a:rPr>
              <a:t>Chúc các em học sinh chăm ngoan, học giỏi!</a:t>
            </a:r>
            <a:endParaRPr lang="en-US" sz="3600" kern="10">
              <a:ln w="12700">
                <a:solidFill>
                  <a:srgbClr val="FF0000"/>
                </a:solidFill>
                <a:round/>
              </a:ln>
              <a:solidFill>
                <a:srgbClr val="FF0000">
                  <a:alpha val="54117"/>
                </a:srgbClr>
              </a:soli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84910" y="415636"/>
            <a:ext cx="955964" cy="762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1</a:t>
            </a:r>
          </a:p>
        </p:txBody>
      </p:sp>
      <p:sp>
        <p:nvSpPr>
          <p:cNvPr id="3" name="TextBox 2"/>
          <p:cNvSpPr txBox="1"/>
          <p:nvPr/>
        </p:nvSpPr>
        <p:spPr>
          <a:xfrm>
            <a:off x="1440874" y="415636"/>
            <a:ext cx="9739745" cy="738664"/>
          </a:xfrm>
          <a:prstGeom prst="rect">
            <a:avLst/>
          </a:prstGeom>
          <a:noFill/>
        </p:spPr>
        <p:txBody>
          <a:bodyPr wrap="square" rtlCol="0">
            <a:spAutoFit/>
          </a:bodyPr>
          <a:lstStyle/>
          <a:p>
            <a:r>
              <a:rPr lang="nl-NL" sz="2400">
                <a:latin typeface="Times New Roman" panose="02020603050405020304" pitchFamily="18" charset="0"/>
                <a:cs typeface="Times New Roman" panose="02020603050405020304" pitchFamily="18" charset="0"/>
              </a:rPr>
              <a:t>Bây giờ, cả lớp hãy cùng nhau lựa chọn đồ ăn mang theo chuyến đi.</a:t>
            </a:r>
            <a:endParaRPr lang="en-US" sz="2400">
              <a:latin typeface="Times New Roman" panose="02020603050405020304" pitchFamily="18" charset="0"/>
              <a:cs typeface="Times New Roman" panose="02020603050405020304" pitchFamily="18" charset="0"/>
            </a:endParaRPr>
          </a:p>
          <a:p>
            <a:endParaRPr lang="en-US"/>
          </a:p>
        </p:txBody>
      </p:sp>
      <p:sp>
        <p:nvSpPr>
          <p:cNvPr id="4" name="Right Arrow 3"/>
          <p:cNvSpPr/>
          <p:nvPr/>
        </p:nvSpPr>
        <p:spPr>
          <a:xfrm>
            <a:off x="484909" y="1454727"/>
            <a:ext cx="120534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39636" y="1454727"/>
            <a:ext cx="9753600" cy="800219"/>
          </a:xfrm>
          <a:prstGeom prst="rect">
            <a:avLst/>
          </a:prstGeom>
          <a:noFill/>
        </p:spPr>
        <p:txBody>
          <a:bodyPr wrap="square" rtlCol="0">
            <a:spAutoFit/>
          </a:bodyPr>
          <a:lstStyle/>
          <a:p>
            <a:r>
              <a:rPr lang="en-US" sz="2800" b="1" i="1">
                <a:latin typeface="Times New Roman" panose="02020603050405020304" pitchFamily="18" charset="0"/>
                <a:cs typeface="Times New Roman" panose="02020603050405020304" pitchFamily="18" charset="0"/>
              </a:rPr>
              <a:t>Các em thảo luận nhóm 2, hoàn thành phiếu bài tập sau</a:t>
            </a:r>
          </a:p>
          <a:p>
            <a:endParaRPr lang="en-US"/>
          </a:p>
        </p:txBody>
      </p:sp>
      <p:graphicFrame>
        <p:nvGraphicFramePr>
          <p:cNvPr id="7" name="Table 6"/>
          <p:cNvGraphicFramePr>
            <a:graphicFrameLocks noGrp="1"/>
          </p:cNvGraphicFramePr>
          <p:nvPr/>
        </p:nvGraphicFramePr>
        <p:xfrm>
          <a:off x="651165" y="2254945"/>
          <a:ext cx="11291456" cy="3827200"/>
        </p:xfrm>
        <a:graphic>
          <a:graphicData uri="http://schemas.openxmlformats.org/drawingml/2006/table">
            <a:tbl>
              <a:tblPr firstRow="1" firstCol="1" bandRow="1"/>
              <a:tblGrid>
                <a:gridCol w="2028825">
                  <a:extLst>
                    <a:ext uri="{9D8B030D-6E8A-4147-A177-3AD203B41FA5}">
                      <a16:colId xmlns:a16="http://schemas.microsoft.com/office/drawing/2014/main" val="20000"/>
                    </a:ext>
                  </a:extLst>
                </a:gridCol>
                <a:gridCol w="1857375">
                  <a:extLst>
                    <a:ext uri="{9D8B030D-6E8A-4147-A177-3AD203B41FA5}">
                      <a16:colId xmlns:a16="http://schemas.microsoft.com/office/drawing/2014/main" val="20001"/>
                    </a:ext>
                  </a:extLst>
                </a:gridCol>
                <a:gridCol w="2282566">
                  <a:extLst>
                    <a:ext uri="{9D8B030D-6E8A-4147-A177-3AD203B41FA5}">
                      <a16:colId xmlns:a16="http://schemas.microsoft.com/office/drawing/2014/main" val="20002"/>
                    </a:ext>
                  </a:extLst>
                </a:gridCol>
                <a:gridCol w="1636415">
                  <a:extLst>
                    <a:ext uri="{9D8B030D-6E8A-4147-A177-3AD203B41FA5}">
                      <a16:colId xmlns:a16="http://schemas.microsoft.com/office/drawing/2014/main" val="20003"/>
                    </a:ext>
                  </a:extLst>
                </a:gridCol>
                <a:gridCol w="1907547">
                  <a:extLst>
                    <a:ext uri="{9D8B030D-6E8A-4147-A177-3AD203B41FA5}">
                      <a16:colId xmlns:a16="http://schemas.microsoft.com/office/drawing/2014/main" val="20004"/>
                    </a:ext>
                  </a:extLst>
                </a:gridCol>
                <a:gridCol w="1578728">
                  <a:extLst>
                    <a:ext uri="{9D8B030D-6E8A-4147-A177-3AD203B41FA5}">
                      <a16:colId xmlns:a16="http://schemas.microsoft.com/office/drawing/2014/main" val="20005"/>
                    </a:ext>
                  </a:extLst>
                </a:gridCol>
              </a:tblGrid>
              <a:tr h="1913600">
                <a:tc>
                  <a:txBody>
                    <a:bodyPr/>
                    <a:lstStyle/>
                    <a:p>
                      <a:pPr algn="just">
                        <a:lnSpc>
                          <a:spcPct val="120000"/>
                        </a:lnSpc>
                        <a:spcAft>
                          <a:spcPts val="0"/>
                        </a:spcAft>
                      </a:pPr>
                      <a:r>
                        <a:rPr lang="nl-NL" sz="3600" b="1">
                          <a:effectLst/>
                          <a:latin typeface="Times New Roman" panose="02020603050405020304"/>
                          <a:ea typeface="Times New Roman" panose="02020603050405020304"/>
                          <a:cs typeface="Times New Roman" panose="02020603050405020304"/>
                        </a:rPr>
                        <a:t>Món ăn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Xôi chả</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Cơm cuộn</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Sa lát</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Mì trộn</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Piz</a:t>
                      </a:r>
                      <a:r>
                        <a:rPr lang="vi-VN" altLang="nl-NL" sz="3600">
                          <a:effectLst/>
                          <a:latin typeface="Times New Roman" panose="02020603050405020304"/>
                          <a:ea typeface="Times New Roman" panose="02020603050405020304"/>
                          <a:cs typeface="Times New Roman" panose="02020603050405020304"/>
                        </a:rPr>
                        <a:t>z</a:t>
                      </a:r>
                      <a:r>
                        <a:rPr lang="nl-NL" sz="3600">
                          <a:effectLst/>
                          <a:latin typeface="Times New Roman" panose="02020603050405020304"/>
                          <a:ea typeface="Times New Roman" panose="02020603050405020304"/>
                          <a:cs typeface="Times New Roman" panose="02020603050405020304"/>
                        </a:rPr>
                        <a:t>a</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13600">
                <a:tc>
                  <a:txBody>
                    <a:bodyPr/>
                    <a:lstStyle/>
                    <a:p>
                      <a:pPr algn="just">
                        <a:lnSpc>
                          <a:spcPct val="120000"/>
                        </a:lnSpc>
                        <a:spcAft>
                          <a:spcPts val="0"/>
                        </a:spcAft>
                      </a:pPr>
                      <a:r>
                        <a:rPr lang="nl-NL" sz="3600" b="1">
                          <a:effectLst/>
                          <a:latin typeface="Times New Roman" panose="02020603050405020304"/>
                          <a:ea typeface="Times New Roman" panose="02020603050405020304"/>
                          <a:cs typeface="Times New Roman" panose="02020603050405020304"/>
                        </a:rPr>
                        <a:t>S</a:t>
                      </a:r>
                      <a:r>
                        <a:rPr lang="vi-VN" altLang="nl-NL" sz="3600" b="1">
                          <a:effectLst/>
                          <a:latin typeface="Times New Roman" panose="02020603050405020304"/>
                          <a:ea typeface="Times New Roman" panose="02020603050405020304"/>
                          <a:cs typeface="Times New Roman" panose="02020603050405020304"/>
                        </a:rPr>
                        <a:t>ố l</a:t>
                      </a:r>
                      <a:r>
                        <a:rPr lang="nl-NL" sz="3600" b="1">
                          <a:effectLst/>
                          <a:latin typeface="Times New Roman" panose="02020603050405020304"/>
                          <a:ea typeface="Times New Roman" panose="02020603050405020304"/>
                          <a:cs typeface="Times New Roman" panose="02020603050405020304"/>
                        </a:rPr>
                        <a:t>ượng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 </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 </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 </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 </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nl-NL" sz="3600">
                          <a:effectLst/>
                          <a:latin typeface="Times New Roman" panose="02020603050405020304"/>
                          <a:ea typeface="Times New Roman" panose="02020603050405020304"/>
                          <a:cs typeface="Times New Roman" panose="02020603050405020304"/>
                        </a:rPr>
                        <a:t> </a:t>
                      </a:r>
                      <a:endParaRPr lang="en-US" sz="3600">
                        <a:effectLst/>
                        <a:latin typeface="Times New Roman" panose="02020603050405020304"/>
                        <a:ea typeface="Times New Roman" panose="02020603050405020304"/>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40" y="172640"/>
            <a:ext cx="71913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07976" y="2496281"/>
            <a:ext cx="9976064"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ĐẠI DIỆN NHÓM TRÌNH BÀY </a:t>
            </a:r>
          </a:p>
          <a:p>
            <a:pPr algn="ctr"/>
            <a:r>
              <a:rPr lang="en-US" sz="5400" b="1">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KẾT QUẢ THẢO LUẬN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71055" y="415636"/>
            <a:ext cx="831272" cy="69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2</a:t>
            </a:r>
          </a:p>
        </p:txBody>
      </p:sp>
      <p:sp>
        <p:nvSpPr>
          <p:cNvPr id="3" name="TextBox 2"/>
          <p:cNvSpPr txBox="1"/>
          <p:nvPr/>
        </p:nvSpPr>
        <p:spPr>
          <a:xfrm>
            <a:off x="886460" y="1635125"/>
            <a:ext cx="10326370" cy="3169285"/>
          </a:xfrm>
          <a:prstGeom prst="rect">
            <a:avLst/>
          </a:prstGeom>
          <a:noFill/>
        </p:spPr>
        <p:txBody>
          <a:bodyPr wrap="square" rtlCol="0">
            <a:spAutoFit/>
          </a:bodyPr>
          <a:lstStyle/>
          <a:p>
            <a:pPr algn="just"/>
            <a:r>
              <a:rPr lang="nl-NL" sz="4000">
                <a:latin typeface="Times New Roman" panose="02020603050405020304" pitchFamily="18" charset="0"/>
                <a:cs typeface="Times New Roman" panose="02020603050405020304" pitchFamily="18" charset="0"/>
              </a:rPr>
              <a:t>Cuối cùng, chúng mình sẽ cùng nhau lựa chọn màu áo đồng phục: </a:t>
            </a:r>
          </a:p>
          <a:p>
            <a:pPr algn="just"/>
            <a:r>
              <a:rPr lang="vi-VN" altLang="nl-NL" sz="4000">
                <a:latin typeface="Times New Roman" panose="02020603050405020304" pitchFamily="18" charset="0"/>
                <a:cs typeface="Times New Roman" panose="02020603050405020304" pitchFamily="18" charset="0"/>
              </a:rPr>
              <a:t>a)</a:t>
            </a:r>
            <a:r>
              <a:rPr lang="nl-NL" sz="4000">
                <a:latin typeface="Times New Roman" panose="02020603050405020304" pitchFamily="18" charset="0"/>
                <a:cs typeface="Times New Roman" panose="02020603050405020304" pitchFamily="18" charset="0"/>
              </a:rPr>
              <a:t> Do cửa hàng chỉ có đủ số lượng áo với ba màu: đỏ, vàng, trắng nên cả lớp sẽ thảo luận và chỉ đưa ra lựa chọn với một trong ba màu áo đó</a:t>
            </a:r>
            <a:r>
              <a:rPr lang="nl-NL" sz="2400"/>
              <a:t>.</a:t>
            </a:r>
          </a:p>
        </p:txBody>
      </p:sp>
    </p:spTree>
  </p:cSld>
  <p:clrMapOvr>
    <a:masterClrMapping/>
  </p:clrMapOvr>
  <p:transition spd="slow" advTm="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84910" y="415636"/>
            <a:ext cx="955964" cy="762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FF"/>
                </a:solidFill>
                <a:latin typeface="Times New Roman" panose="02020603050405020304" pitchFamily="18" charset="0"/>
                <a:cs typeface="Times New Roman" panose="02020603050405020304" pitchFamily="18" charset="0"/>
              </a:rPr>
              <a:t>2</a:t>
            </a:r>
          </a:p>
        </p:txBody>
      </p:sp>
      <p:sp>
        <p:nvSpPr>
          <p:cNvPr id="4" name="Right Arrow 3"/>
          <p:cNvSpPr/>
          <p:nvPr/>
        </p:nvSpPr>
        <p:spPr>
          <a:xfrm>
            <a:off x="484909" y="1454727"/>
            <a:ext cx="120534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1939636" y="1454727"/>
            <a:ext cx="9753600" cy="800219"/>
          </a:xfrm>
          <a:prstGeom prst="rect">
            <a:avLst/>
          </a:prstGeom>
          <a:noFill/>
        </p:spPr>
        <p:txBody>
          <a:bodyPr wrap="square" rtlCol="0">
            <a:spAutoFit/>
          </a:bodyPr>
          <a:lstStyle/>
          <a:p>
            <a:r>
              <a:rPr lang="en-US" sz="2800" b="1" i="1">
                <a:solidFill>
                  <a:srgbClr val="000000"/>
                </a:solidFill>
                <a:latin typeface="Times New Roman" panose="02020603050405020304" pitchFamily="18" charset="0"/>
                <a:cs typeface="Times New Roman" panose="02020603050405020304" pitchFamily="18" charset="0"/>
              </a:rPr>
              <a:t>Các em thảo luận nhóm 4, hoàn thành phiếu bài tập sau</a:t>
            </a:r>
          </a:p>
          <a:p>
            <a:endParaRPr lang="en-US">
              <a:solidFill>
                <a:srgbClr val="000000"/>
              </a:solidFill>
            </a:endParaRPr>
          </a:p>
        </p:txBody>
      </p:sp>
      <p:graphicFrame>
        <p:nvGraphicFramePr>
          <p:cNvPr id="5" name="Table 4"/>
          <p:cNvGraphicFramePr>
            <a:graphicFrameLocks noGrp="1"/>
          </p:cNvGraphicFramePr>
          <p:nvPr/>
        </p:nvGraphicFramePr>
        <p:xfrm>
          <a:off x="962893" y="2187000"/>
          <a:ext cx="10093036" cy="4352346"/>
        </p:xfrm>
        <a:graphic>
          <a:graphicData uri="http://schemas.openxmlformats.org/drawingml/2006/table">
            <a:tbl>
              <a:tblPr firstRow="1" firstCol="1" bandRow="1"/>
              <a:tblGrid>
                <a:gridCol w="5045657">
                  <a:extLst>
                    <a:ext uri="{9D8B030D-6E8A-4147-A177-3AD203B41FA5}">
                      <a16:colId xmlns:a16="http://schemas.microsoft.com/office/drawing/2014/main" val="20000"/>
                    </a:ext>
                  </a:extLst>
                </a:gridCol>
                <a:gridCol w="5047379">
                  <a:extLst>
                    <a:ext uri="{9D8B030D-6E8A-4147-A177-3AD203B41FA5}">
                      <a16:colId xmlns:a16="http://schemas.microsoft.com/office/drawing/2014/main" val="20001"/>
                    </a:ext>
                  </a:extLst>
                </a:gridCol>
              </a:tblGrid>
              <a:tr h="936018">
                <a:tc>
                  <a:txBody>
                    <a:bodyPr/>
                    <a:lstStyle/>
                    <a:p>
                      <a:pPr algn="ctr">
                        <a:lnSpc>
                          <a:spcPct val="120000"/>
                        </a:lnSpc>
                        <a:spcAft>
                          <a:spcPts val="0"/>
                        </a:spcAft>
                      </a:pPr>
                      <a:r>
                        <a:rPr lang="nl-NL" sz="4800" b="1">
                          <a:effectLst/>
                          <a:latin typeface="Times New Roman" panose="02020603050405020304"/>
                          <a:ea typeface="Times New Roman" panose="02020603050405020304"/>
                          <a:cs typeface="Times New Roman" panose="02020603050405020304"/>
                        </a:rPr>
                        <a:t>Màu áo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nl-NL" sz="4800" b="1">
                          <a:effectLst/>
                          <a:latin typeface="Times New Roman" panose="02020603050405020304"/>
                          <a:ea typeface="Times New Roman" panose="02020603050405020304"/>
                          <a:cs typeface="Times New Roman" panose="02020603050405020304"/>
                        </a:rPr>
                        <a:t>Số bạn chọn </a:t>
                      </a:r>
                    </a:p>
                    <a:p>
                      <a:pPr algn="ctr">
                        <a:lnSpc>
                          <a:spcPct val="120000"/>
                        </a:lnSpc>
                        <a:spcAft>
                          <a:spcPts val="0"/>
                        </a:spcAft>
                      </a:pPr>
                      <a:r>
                        <a:rPr lang="nl-NL" sz="4800" b="1">
                          <a:effectLst/>
                          <a:latin typeface="Times New Roman" panose="02020603050405020304"/>
                          <a:ea typeface="Times New Roman" panose="02020603050405020304"/>
                          <a:cs typeface="Times New Roman" panose="02020603050405020304"/>
                        </a:rPr>
                        <a:t>( người)</a:t>
                      </a:r>
                      <a:endParaRPr lang="en-US" sz="4800" b="1">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36018">
                <a:tc>
                  <a:txBody>
                    <a:bodyPr/>
                    <a:lstStyle/>
                    <a:p>
                      <a:pPr algn="just">
                        <a:lnSpc>
                          <a:spcPct val="120000"/>
                        </a:lnSpc>
                        <a:spcAft>
                          <a:spcPts val="0"/>
                        </a:spcAft>
                      </a:pPr>
                      <a:r>
                        <a:rPr lang="nl-NL" sz="4800">
                          <a:effectLst/>
                          <a:latin typeface="Times New Roman" panose="02020603050405020304"/>
                          <a:ea typeface="Times New Roman" panose="02020603050405020304"/>
                          <a:cs typeface="Times New Roman" panose="02020603050405020304"/>
                        </a:rPr>
                        <a:t>Trắng </a:t>
                      </a:r>
                      <a:endParaRPr lang="en-US" sz="48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nl-NL" sz="4800">
                          <a:effectLst/>
                          <a:latin typeface="Times New Roman" panose="02020603050405020304"/>
                          <a:ea typeface="Times New Roman" panose="02020603050405020304"/>
                          <a:cs typeface="Times New Roman" panose="02020603050405020304"/>
                        </a:rPr>
                        <a:t>?</a:t>
                      </a:r>
                      <a:endParaRPr lang="en-US" sz="48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36018">
                <a:tc>
                  <a:txBody>
                    <a:bodyPr/>
                    <a:lstStyle/>
                    <a:p>
                      <a:pPr algn="just">
                        <a:lnSpc>
                          <a:spcPct val="120000"/>
                        </a:lnSpc>
                        <a:spcAft>
                          <a:spcPts val="0"/>
                        </a:spcAft>
                      </a:pPr>
                      <a:r>
                        <a:rPr lang="nl-NL" sz="4800">
                          <a:effectLst/>
                          <a:latin typeface="Times New Roman" panose="02020603050405020304"/>
                          <a:ea typeface="Times New Roman" panose="02020603050405020304"/>
                          <a:cs typeface="Times New Roman" panose="02020603050405020304"/>
                        </a:rPr>
                        <a:t>Đỏ </a:t>
                      </a:r>
                      <a:endParaRPr lang="en-US" sz="48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nl-NL" sz="4800">
                          <a:effectLst/>
                          <a:latin typeface="Times New Roman" panose="02020603050405020304"/>
                          <a:ea typeface="Times New Roman" panose="02020603050405020304"/>
                          <a:cs typeface="Times New Roman" panose="02020603050405020304"/>
                        </a:rPr>
                        <a:t>?</a:t>
                      </a:r>
                      <a:endParaRPr lang="en-US" sz="48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3297">
                <a:tc>
                  <a:txBody>
                    <a:bodyPr/>
                    <a:lstStyle/>
                    <a:p>
                      <a:pPr algn="just">
                        <a:lnSpc>
                          <a:spcPct val="120000"/>
                        </a:lnSpc>
                        <a:spcAft>
                          <a:spcPts val="0"/>
                        </a:spcAft>
                      </a:pPr>
                      <a:r>
                        <a:rPr lang="nl-NL" sz="4800">
                          <a:effectLst/>
                          <a:latin typeface="Times New Roman" panose="02020603050405020304"/>
                          <a:ea typeface="Times New Roman" panose="02020603050405020304"/>
                          <a:cs typeface="Times New Roman" panose="02020603050405020304"/>
                        </a:rPr>
                        <a:t>Vàng</a:t>
                      </a:r>
                      <a:endParaRPr lang="en-US" sz="48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nl-NL" sz="4800">
                          <a:effectLst/>
                          <a:latin typeface="Times New Roman" panose="02020603050405020304"/>
                          <a:ea typeface="Times New Roman" panose="02020603050405020304"/>
                          <a:cs typeface="Times New Roman" panose="02020603050405020304"/>
                        </a:rPr>
                        <a:t>?</a:t>
                      </a:r>
                      <a:endParaRPr lang="en-US" sz="4800">
                        <a:effectLst/>
                        <a:latin typeface="Times New Roman" panose="02020603050405020304"/>
                        <a:ea typeface="Times New Roman" panose="02020603050405020304"/>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4073" y="1626292"/>
            <a:ext cx="11637819" cy="3784600"/>
          </a:xfrm>
          <a:prstGeom prst="rect">
            <a:avLst/>
          </a:prstGeom>
          <a:noFill/>
        </p:spPr>
        <p:txBody>
          <a:bodyPr wrap="square" rtlCol="0">
            <a:spAutoFit/>
          </a:bodyPr>
          <a:lstStyle/>
          <a:p>
            <a:pPr algn="just"/>
            <a:r>
              <a:rPr lang="vi-VN" altLang="en-US" sz="4000">
                <a:latin typeface="Times New Roman" panose="02020603050405020304" pitchFamily="18" charset="0"/>
                <a:cs typeface="Times New Roman" panose="02020603050405020304" pitchFamily="18" charset="0"/>
              </a:rPr>
              <a:t>b)</a:t>
            </a:r>
            <a:r>
              <a:rPr lang="en-US" sz="4000">
                <a:latin typeface="Times New Roman" panose="02020603050405020304" pitchFamily="18" charset="0"/>
                <a:cs typeface="Times New Roman" panose="02020603050405020304" pitchFamily="18" charset="0"/>
              </a:rPr>
              <a:t> </a:t>
            </a:r>
            <a:r>
              <a:rPr lang="nl-NL" sz="4000">
                <a:latin typeface="Times New Roman" panose="02020603050405020304" pitchFamily="18" charset="0"/>
                <a:cs typeface="Times New Roman" panose="02020603050405020304" pitchFamily="18" charset="0"/>
              </a:rPr>
              <a:t>Trên thực tế việc thu thập, phân loại và ghi chép kết quả bình chọn màu áo làm tốn khá nhiều thời gian, chưa kể những bạn không hẳn thích màu sắc áo được số đông chọn. Nên Rô -bốt gợi ý một cách chọn màu áo tiết kiệm thời gian và công bằng hơn với mọi người đó là gieo xúc xắc</a:t>
            </a:r>
            <a:r>
              <a:rPr lang="nl-NL" sz="4000"/>
              <a:t>.</a:t>
            </a:r>
            <a:r>
              <a:rPr lang="en-US" sz="4000"/>
              <a:t> </a:t>
            </a:r>
          </a:p>
        </p:txBody>
      </p:sp>
    </p:spTree>
  </p:cSld>
  <p:clrMapOvr>
    <a:masterClrMapping/>
  </p:clrMapOvr>
  <p:transition spd="slow" advTm="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40" y="172640"/>
            <a:ext cx="71913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8260" y="2496281"/>
            <a:ext cx="981550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a:ln w="11430"/>
                <a:gradFill>
                  <a:gsLst>
                    <a:gs pos="0">
                      <a:srgbClr val="F17475">
                        <a:tint val="70000"/>
                        <a:satMod val="245000"/>
                      </a:srgbClr>
                    </a:gs>
                    <a:gs pos="75000">
                      <a:srgbClr val="F17475">
                        <a:tint val="90000"/>
                        <a:shade val="60000"/>
                        <a:satMod val="240000"/>
                      </a:srgbClr>
                    </a:gs>
                    <a:gs pos="100000">
                      <a:srgbClr val="F17475">
                        <a:tint val="100000"/>
                        <a:shade val="50000"/>
                        <a:satMod val="240000"/>
                      </a:srgb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THỰC HÀNH GIEO XÚC XẮC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white plate with a black background&#10;&#10;Description automatically generated with low confide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57" y="1356362"/>
            <a:ext cx="9802593" cy="4368421"/>
          </a:xfrm>
          <a:prstGeom prst="rect">
            <a:avLst/>
          </a:prstGeom>
        </p:spPr>
      </p:pic>
      <p:sp>
        <p:nvSpPr>
          <p:cNvPr id="6" name="TextBox 5"/>
          <p:cNvSpPr txBox="1"/>
          <p:nvPr/>
        </p:nvSpPr>
        <p:spPr>
          <a:xfrm>
            <a:off x="2502352" y="3109390"/>
            <a:ext cx="7025640" cy="715581"/>
          </a:xfrm>
          <a:prstGeom prst="rect">
            <a:avLst/>
          </a:prstGeom>
          <a:noFill/>
        </p:spPr>
        <p:txBody>
          <a:bodyPr wrap="square" rtlCol="0">
            <a:spAutoFit/>
          </a:bodyPr>
          <a:lstStyle/>
          <a:p>
            <a:pPr defTabSz="685800"/>
            <a:r>
              <a:rPr lang="en-US" sz="4050">
                <a:solidFill>
                  <a:srgbClr val="FF00FF"/>
                </a:solidFill>
                <a:latin typeface="HP-087" panose="020B0803050302020204" pitchFamily="34" charset="0"/>
              </a:rPr>
              <a:t>CỦNG CỐ - DẶN DÒ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par>
                          <p:cTn id="15" fill="hold">
                            <p:stCondLst>
                              <p:cond delay="1500"/>
                            </p:stCondLst>
                            <p:childTnLst>
                              <p:par>
                                <p:cTn id="16" presetID="14" presetClass="entr" presetSubtype="10" fill="hold" grpId="0" nodeType="afterEffect">
                                  <p:stCondLst>
                                    <p:cond delay="0"/>
                                  </p:stCondLst>
                                  <p:iterate type="lt">
                                    <p:tmPct val="0"/>
                                  </p:iterate>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1500"/>
                            </p:stCondLst>
                            <p:childTnLst>
                              <p:par>
                                <p:cTn id="2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21" dur="500" accel="50000" decel="50000" autoRev="1" fill="hold">
                                          <p:stCondLst>
                                            <p:cond delay="0"/>
                                          </p:stCondLst>
                                        </p:cTn>
                                        <p:tgtEl>
                                          <p:spTgt spid="6"/>
                                        </p:tgtEl>
                                        <p:attrNameLst>
                                          <p:attrName>ppt_x</p:attrName>
                                          <p:attrName>ppt_y</p:attrName>
                                        </p:attrNameLst>
                                      </p:cBhvr>
                                    </p:animMotion>
                                    <p:animRot by="1500000">
                                      <p:cBhvr>
                                        <p:cTn id="22" dur="250" fill="hold">
                                          <p:stCondLst>
                                            <p:cond delay="0"/>
                                          </p:stCondLst>
                                        </p:cTn>
                                        <p:tgtEl>
                                          <p:spTgt spid="6"/>
                                        </p:tgtEl>
                                        <p:attrNameLst>
                                          <p:attrName>r</p:attrName>
                                        </p:attrNameLst>
                                      </p:cBhvr>
                                    </p:animRot>
                                    <p:animRot by="-1500000">
                                      <p:cBhvr>
                                        <p:cTn id="23" dur="250" fill="hold">
                                          <p:stCondLst>
                                            <p:cond delay="250"/>
                                          </p:stCondLst>
                                        </p:cTn>
                                        <p:tgtEl>
                                          <p:spTgt spid="6"/>
                                        </p:tgtEl>
                                        <p:attrNameLst>
                                          <p:attrName>r</p:attrName>
                                        </p:attrNameLst>
                                      </p:cBhvr>
                                    </p:animRot>
                                    <p:animRot by="-1500000">
                                      <p:cBhvr>
                                        <p:cTn id="24" dur="250" fill="hold">
                                          <p:stCondLst>
                                            <p:cond delay="500"/>
                                          </p:stCondLst>
                                        </p:cTn>
                                        <p:tgtEl>
                                          <p:spTgt spid="6"/>
                                        </p:tgtEl>
                                        <p:attrNameLst>
                                          <p:attrName>r</p:attrName>
                                        </p:attrNameLst>
                                      </p:cBhvr>
                                    </p:animRot>
                                    <p:animRot by="1500000">
                                      <p:cBhvr>
                                        <p:cTn id="25" dur="250" fill="hold">
                                          <p:stCondLst>
                                            <p:cond delay="75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Google Shape;416;p36"/>
          <p:cNvSpPr/>
          <p:nvPr/>
        </p:nvSpPr>
        <p:spPr>
          <a:xfrm>
            <a:off x="7069035" y="2647189"/>
            <a:ext cx="3456119" cy="3278088"/>
          </a:xfrm>
          <a:prstGeom prst="ellipse">
            <a:avLst/>
          </a:prstGeom>
          <a:solidFill>
            <a:srgbClr val="92D050"/>
          </a:solidFill>
          <a:ln>
            <a:noFill/>
          </a:ln>
        </p:spPr>
        <p:txBody>
          <a:bodyPr spcFirstLastPara="1" wrap="square" lIns="121705" tIns="121705" rIns="121705" bIns="121705" anchor="ctr" anchorCtr="0">
            <a:noAutofit/>
          </a:bodyPr>
          <a:lstStyle/>
          <a:p>
            <a:endParaRPr sz="1600">
              <a:solidFill>
                <a:prstClr val="black"/>
              </a:solidFill>
            </a:endParaRPr>
          </a:p>
        </p:txBody>
      </p:sp>
      <p:sp>
        <p:nvSpPr>
          <p:cNvPr id="8" name="Google Shape;418;p36"/>
          <p:cNvSpPr/>
          <p:nvPr/>
        </p:nvSpPr>
        <p:spPr>
          <a:xfrm>
            <a:off x="1295474" y="2647189"/>
            <a:ext cx="3456119" cy="3278088"/>
          </a:xfrm>
          <a:prstGeom prst="ellipse">
            <a:avLst/>
          </a:prstGeom>
          <a:solidFill>
            <a:srgbClr val="EC3730"/>
          </a:solidFill>
          <a:ln>
            <a:noFill/>
          </a:ln>
        </p:spPr>
        <p:txBody>
          <a:bodyPr spcFirstLastPara="1" wrap="square" lIns="121705" tIns="121705" rIns="121705" bIns="121705" anchor="ctr" anchorCtr="0">
            <a:noAutofit/>
          </a:bodyPr>
          <a:lstStyle/>
          <a:p>
            <a:endParaRPr sz="1600">
              <a:solidFill>
                <a:prstClr val="black"/>
              </a:solidFill>
            </a:endParaRPr>
          </a:p>
        </p:txBody>
      </p:sp>
      <p:sp>
        <p:nvSpPr>
          <p:cNvPr id="9" name="Google Shape;419;p36"/>
          <p:cNvSpPr/>
          <p:nvPr/>
        </p:nvSpPr>
        <p:spPr>
          <a:xfrm>
            <a:off x="4217938" y="1810477"/>
            <a:ext cx="3456119" cy="3278088"/>
          </a:xfrm>
          <a:prstGeom prst="ellipse">
            <a:avLst/>
          </a:prstGeom>
          <a:solidFill>
            <a:srgbClr val="FFFF00"/>
          </a:solidFill>
          <a:ln>
            <a:noFill/>
          </a:ln>
        </p:spPr>
        <p:txBody>
          <a:bodyPr spcFirstLastPara="1" wrap="square" lIns="121705" tIns="121705" rIns="121705" bIns="121705" anchor="ctr" anchorCtr="0">
            <a:noAutofit/>
          </a:bodyPr>
          <a:lstStyle/>
          <a:p>
            <a:endParaRPr sz="1600">
              <a:solidFill>
                <a:prstClr val="black"/>
              </a:solidFill>
            </a:endParaRPr>
          </a:p>
        </p:txBody>
      </p:sp>
      <p:sp>
        <p:nvSpPr>
          <p:cNvPr id="10" name="Google Shape;426;p36"/>
          <p:cNvSpPr txBox="1"/>
          <p:nvPr/>
        </p:nvSpPr>
        <p:spPr>
          <a:xfrm>
            <a:off x="4292136" y="3019170"/>
            <a:ext cx="3234969" cy="788628"/>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a:solidFill>
                  <a:srgbClr val="002060"/>
                </a:solidFill>
              </a:rPr>
              <a:t>Hoàn</a:t>
            </a:r>
            <a:r>
              <a:rPr lang="en-US" sz="4000" dirty="0">
                <a:solidFill>
                  <a:srgbClr val="002060"/>
                </a:solidFill>
              </a:rPr>
              <a:t> </a:t>
            </a:r>
            <a:r>
              <a:rPr lang="en-US" sz="4000" dirty="0" err="1">
                <a:solidFill>
                  <a:srgbClr val="002060"/>
                </a:solidFill>
              </a:rPr>
              <a:t>thành</a:t>
            </a:r>
            <a:r>
              <a:rPr lang="en-US" sz="4000" dirty="0">
                <a:solidFill>
                  <a:srgbClr val="002060"/>
                </a:solidFill>
              </a:rPr>
              <a:t> </a:t>
            </a:r>
            <a:r>
              <a:rPr lang="en-US" sz="4000" dirty="0" err="1">
                <a:solidFill>
                  <a:srgbClr val="002060"/>
                </a:solidFill>
              </a:rPr>
              <a:t>bài</a:t>
            </a:r>
            <a:endParaRPr lang="en-US" sz="4000" dirty="0">
              <a:solidFill>
                <a:srgbClr val="002060"/>
              </a:solidFill>
            </a:endParaRPr>
          </a:p>
        </p:txBody>
      </p:sp>
      <p:sp>
        <p:nvSpPr>
          <p:cNvPr id="11" name="Google Shape;423;p36"/>
          <p:cNvSpPr txBox="1"/>
          <p:nvPr/>
        </p:nvSpPr>
        <p:spPr>
          <a:xfrm>
            <a:off x="1394540" y="3902419"/>
            <a:ext cx="3168109" cy="728055"/>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err="1">
                <a:solidFill>
                  <a:srgbClr val="FFFFFF"/>
                </a:solidFill>
              </a:rPr>
              <a:t>Xem</a:t>
            </a:r>
            <a:r>
              <a:rPr lang="en-US" sz="4000" dirty="0">
                <a:solidFill>
                  <a:srgbClr val="FFFFFF"/>
                </a:solidFill>
              </a:rPr>
              <a:t> </a:t>
            </a:r>
            <a:r>
              <a:rPr lang="en-US" sz="4000" dirty="0" err="1">
                <a:solidFill>
                  <a:srgbClr val="FFFFFF"/>
                </a:solidFill>
              </a:rPr>
              <a:t>lại</a:t>
            </a:r>
            <a:r>
              <a:rPr lang="en-US" sz="4000" dirty="0">
                <a:solidFill>
                  <a:srgbClr val="FFFFFF"/>
                </a:solidFill>
              </a:rPr>
              <a:t> </a:t>
            </a:r>
            <a:r>
              <a:rPr lang="en-US" sz="4000" dirty="0" err="1">
                <a:solidFill>
                  <a:srgbClr val="FFFFFF"/>
                </a:solidFill>
              </a:rPr>
              <a:t>bài</a:t>
            </a:r>
            <a:r>
              <a:rPr lang="en-US" sz="4000" dirty="0">
                <a:solidFill>
                  <a:srgbClr val="FFFFFF"/>
                </a:solidFill>
              </a:rPr>
              <a:t> </a:t>
            </a:r>
            <a:r>
              <a:rPr lang="en-US" sz="4000" dirty="0" err="1">
                <a:solidFill>
                  <a:srgbClr val="FFFFFF"/>
                </a:solidFill>
              </a:rPr>
              <a:t>đã</a:t>
            </a:r>
            <a:r>
              <a:rPr lang="en-US" sz="4000" dirty="0">
                <a:solidFill>
                  <a:srgbClr val="FFFFFF"/>
                </a:solidFill>
              </a:rPr>
              <a:t> </a:t>
            </a:r>
            <a:r>
              <a:rPr lang="en-US" sz="4000" dirty="0" err="1">
                <a:solidFill>
                  <a:srgbClr val="FFFFFF"/>
                </a:solidFill>
              </a:rPr>
              <a:t>học</a:t>
            </a:r>
            <a:r>
              <a:rPr lang="en-US" sz="4000" dirty="0">
                <a:solidFill>
                  <a:srgbClr val="FFFFFF"/>
                </a:solidFill>
              </a:rPr>
              <a:t> </a:t>
            </a:r>
          </a:p>
        </p:txBody>
      </p:sp>
      <p:sp>
        <p:nvSpPr>
          <p:cNvPr id="12" name="Google Shape;417;p36"/>
          <p:cNvSpPr txBox="1"/>
          <p:nvPr/>
        </p:nvSpPr>
        <p:spPr>
          <a:xfrm>
            <a:off x="7344328" y="3896949"/>
            <a:ext cx="2905525" cy="790253"/>
          </a:xfrm>
          <a:prstGeom prst="rect">
            <a:avLst/>
          </a:prstGeom>
        </p:spPr>
        <p:txBody>
          <a:bodyPr spcFirstLastPara="1" wrap="square" lIns="121705" tIns="121705" rIns="121705" bIns="121705"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vi-VN" sz="3600" dirty="0">
                <a:solidFill>
                  <a:srgbClr val="FFFFFF"/>
                </a:solidFill>
              </a:rPr>
              <a:t>Chuẩn bị bài mới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20">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020</Template>
  <TotalTime>1</TotalTime>
  <Words>294</Words>
  <Application>Microsoft Office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10</vt:i4>
      </vt:variant>
    </vt:vector>
  </HeadingPairs>
  <TitlesOfParts>
    <vt:vector size="29" baseType="lpstr">
      <vt:lpstr>Arial</vt:lpstr>
      <vt:lpstr>Arial-Rounded</vt:lpstr>
      <vt:lpstr>Calibri</vt:lpstr>
      <vt:lpstr>HP-087</vt:lpstr>
      <vt:lpstr>Times New Roman</vt:lpstr>
      <vt:lpstr>印品黑体</vt:lpstr>
      <vt:lpstr>020</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9_Office Theme</vt:lpstr>
      <vt:lpstr>10_Office Theme</vt:lpstr>
      <vt:lpstr>Chủ đề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o00o</dc:creator>
  <cp:lastModifiedBy>Luong Yen</cp:lastModifiedBy>
  <cp:revision>67</cp:revision>
  <dcterms:created xsi:type="dcterms:W3CDTF">2021-07-11T03:43:00Z</dcterms:created>
  <dcterms:modified xsi:type="dcterms:W3CDTF">2026-04-20T15:17:54Z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D5BD6069F1574665901D23486EE31A61</vt:lpwstr>
  </property>
  <property fmtid="{D5CDD505-2E9C-101B-9397-08002B2CF9AE}" pid="3" name="KSOProductBuildVer">
    <vt:lpwstr>1033-11.2.0.11254</vt:lpwstr>
  </property>
</Properties>
</file>