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4" y="0"/>
            <a:ext cx="9185313" cy="68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651164"/>
            <a:ext cx="2881746" cy="997528"/>
            <a:chOff x="1233053" y="1094509"/>
            <a:chExt cx="288174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.VnAvant" pitchFamily="34" charset="0"/>
                </a:rPr>
                <a:t>NhËn biÕt</a:t>
              </a:r>
              <a:endParaRPr lang="vi-VN" sz="2800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3232"/>
          <a:stretch/>
        </p:blipFill>
        <p:spPr>
          <a:xfrm>
            <a:off x="-87978" y="0"/>
            <a:ext cx="9231978" cy="6040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112314"/>
            <a:ext cx="7786254" cy="149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" y="0"/>
            <a:ext cx="9096368" cy="266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45"/>
            <a:ext cx="9144000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72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" y="0"/>
            <a:ext cx="9131996" cy="68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83636" r="7753" b="8283"/>
          <a:stretch/>
        </p:blipFill>
        <p:spPr>
          <a:xfrm>
            <a:off x="0" y="1704109"/>
            <a:ext cx="9144000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/>
        </p:blipFill>
        <p:spPr>
          <a:xfrm>
            <a:off x="-47604" y="0"/>
            <a:ext cx="9191603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228109" y="651164"/>
            <a:ext cx="2493818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13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</cp:lastModifiedBy>
  <cp:revision>53</cp:revision>
  <dcterms:created xsi:type="dcterms:W3CDTF">2020-08-06T11:51:30Z</dcterms:created>
  <dcterms:modified xsi:type="dcterms:W3CDTF">2020-08-30T04:50:31Z</dcterms:modified>
</cp:coreProperties>
</file>