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7" y="0"/>
            <a:ext cx="9226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63838"/>
          <a:stretch/>
        </p:blipFill>
        <p:spPr>
          <a:xfrm>
            <a:off x="0" y="34532"/>
            <a:ext cx="9152927" cy="6823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6068296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01" y="2311111"/>
            <a:ext cx="7164678" cy="24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9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51"/>
            <a:ext cx="9123957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84040" r="7185" b="7980"/>
          <a:stretch/>
        </p:blipFill>
        <p:spPr>
          <a:xfrm>
            <a:off x="180104" y="1759532"/>
            <a:ext cx="9005455" cy="12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1" y="2036617"/>
            <a:ext cx="4558144" cy="459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/>
        </p:blipFill>
        <p:spPr>
          <a:xfrm>
            <a:off x="-1" y="0"/>
            <a:ext cx="9197787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075710" y="374073"/>
            <a:ext cx="3117272" cy="8728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</TotalTime>
  <Words>10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58</cp:revision>
  <dcterms:created xsi:type="dcterms:W3CDTF">2020-08-06T11:51:30Z</dcterms:created>
  <dcterms:modified xsi:type="dcterms:W3CDTF">2020-12-30T01:39:15Z</dcterms:modified>
</cp:coreProperties>
</file>