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69" r:id="rId4"/>
    <p:sldId id="299" r:id="rId5"/>
    <p:sldId id="301" r:id="rId6"/>
    <p:sldId id="262" r:id="rId7"/>
    <p:sldId id="300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31/12/2020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3" y="-443345"/>
            <a:ext cx="9229093" cy="730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E1928135-DF11-4B91-8915-8E2959C584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4713050"/>
                  </p:ext>
                </p:extLst>
              </p:nvPr>
            </p:nvGraphicFramePr>
            <p:xfrm>
              <a:off x="-443204" y="5795477"/>
              <a:ext cx="2286000" cy="1714500"/>
            </p:xfrm>
            <a:graphic>
              <a:graphicData uri="http://schemas.microsoft.com/office/powerpoint/2016/slidezoom">
                <pslz:sldZm>
                  <pslz:sldZmObj sldId="258" cId="2454517149">
                    <pslz:zmPr id="{430A7E28-86B5-4028-9EB6-1BF1FB8DA78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1928135-DF11-4B91-8915-8E2959C584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43204" y="579547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b="64848"/>
          <a:stretch/>
        </p:blipFill>
        <p:spPr>
          <a:xfrm>
            <a:off x="0" y="1029195"/>
            <a:ext cx="9144000" cy="41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25252"/>
          <a:stretch/>
        </p:blipFill>
        <p:spPr>
          <a:xfrm>
            <a:off x="0" y="40860"/>
            <a:ext cx="9144000" cy="68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74229" r="894" b="7591"/>
          <a:stretch/>
        </p:blipFill>
        <p:spPr>
          <a:xfrm>
            <a:off x="-110836" y="1136072"/>
            <a:ext cx="9254836" cy="4793673"/>
          </a:xfrm>
        </p:spPr>
      </p:pic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.VnAvant" pitchFamily="34" charset="0"/>
                </a:rPr>
                <a:t>Đọc</a:t>
              </a:r>
              <a:endParaRPr lang="vi-VN" sz="4400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36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18859" r="894" b="7591"/>
          <a:stretch/>
        </p:blipFill>
        <p:spPr>
          <a:xfrm>
            <a:off x="-110836" y="-78345"/>
            <a:ext cx="9254836" cy="69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7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1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"/>
          <a:stretch/>
        </p:blipFill>
        <p:spPr bwMode="auto">
          <a:xfrm>
            <a:off x="1" y="3312438"/>
            <a:ext cx="8728364" cy="196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 b="6845"/>
          <a:stretch/>
        </p:blipFill>
        <p:spPr>
          <a:xfrm>
            <a:off x="568039" y="0"/>
            <a:ext cx="7966362" cy="6858000"/>
          </a:xfrm>
          <a:prstGeom prst="rect">
            <a:avLst/>
          </a:prstGeom>
        </p:spPr>
      </p:pic>
      <p:pic>
        <p:nvPicPr>
          <p:cNvPr id="3" name="bai 80 .cap sung va doi chan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389418"/>
            <a:ext cx="1648691" cy="16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</TotalTime>
  <Words>10</Words>
  <Application>Microsoft Office PowerPoint</Application>
  <PresentationFormat>On-screen Show (4:3)</PresentationFormat>
  <Paragraphs>6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63</cp:revision>
  <dcterms:created xsi:type="dcterms:W3CDTF">2020-08-06T11:51:30Z</dcterms:created>
  <dcterms:modified xsi:type="dcterms:W3CDTF">2020-12-31T01:28:04Z</dcterms:modified>
</cp:coreProperties>
</file>