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20.jpg" ContentType="image/png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1" r:id="rId6"/>
    <p:sldMasterId id="2147483735" r:id="rId7"/>
    <p:sldMasterId id="2147483747" r:id="rId8"/>
  </p:sldMasterIdLst>
  <p:notesMasterIdLst>
    <p:notesMasterId r:id="rId26"/>
  </p:notesMasterIdLst>
  <p:sldIdLst>
    <p:sldId id="278" r:id="rId9"/>
    <p:sldId id="283" r:id="rId10"/>
    <p:sldId id="257" r:id="rId11"/>
    <p:sldId id="266" r:id="rId12"/>
    <p:sldId id="265" r:id="rId13"/>
    <p:sldId id="267" r:id="rId14"/>
    <p:sldId id="279" r:id="rId15"/>
    <p:sldId id="281" r:id="rId16"/>
    <p:sldId id="268" r:id="rId17"/>
    <p:sldId id="269" r:id="rId18"/>
    <p:sldId id="272" r:id="rId19"/>
    <p:sldId id="271" r:id="rId20"/>
    <p:sldId id="273" r:id="rId21"/>
    <p:sldId id="274" r:id="rId22"/>
    <p:sldId id="260" r:id="rId23"/>
    <p:sldId id="275" r:id="rId24"/>
    <p:sldId id="282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15DB"/>
    <a:srgbClr val="FFCCFF"/>
    <a:srgbClr val="FFFF66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74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27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6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2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1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4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14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8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0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17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39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62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006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8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1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0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6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23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97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502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5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716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pPr/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58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85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01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1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645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00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237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51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76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346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70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65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7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50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32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697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09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2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693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886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17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99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34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058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1399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434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820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229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08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5267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605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3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3769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516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40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38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21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0929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10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94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4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61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01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858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273844" indent="-191691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535" indent="-171450" algn="l" rtl="0" eaLnBrk="0" fontAlgn="base" hangingPunct="0">
        <a:spcBef>
          <a:spcPts val="244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4129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3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3"/>
        </a:spcBef>
        <a:buClr>
          <a:schemeClr val="accent3"/>
        </a:buClr>
        <a:buFont typeface="Wingdings 2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7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pPr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3/16/2022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1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9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32: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354464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" y="3363838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919986" y="2427734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376263" y="360407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376263" y="2427734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410260" y="1456233"/>
            <a:ext cx="897210" cy="792087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300858" y="1529561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438232" y="2066925"/>
            <a:ext cx="13416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415594" y="2066925"/>
            <a:ext cx="73246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6012160" y="3600631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88 - 33</a:t>
            </a:r>
          </a:p>
        </p:txBody>
      </p:sp>
      <p:pic>
        <p:nvPicPr>
          <p:cNvPr id="12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3" y="33739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62287" y="5915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8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4716016" y="2787774"/>
            <a:ext cx="1224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 </a:t>
            </a:r>
          </a:p>
          <a:p>
            <a:pPr eaLnBrk="1" fontAlgn="base" latinLnBrk="0" hangingPunct="1"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4204759" y="3186757"/>
            <a:ext cx="734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593602" y="4046607"/>
            <a:ext cx="13465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4 3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4572000" y="4111213"/>
            <a:ext cx="110172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8" y="4314434"/>
            <a:ext cx="881778" cy="8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58511" y="4384802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1681683" y="107632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508774" y="940095"/>
            <a:ext cx="3164948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4352742" y="1893187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68 - 15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6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7190" grpId="0"/>
      <p:bldP spid="7191" grpId="0"/>
      <p:bldP spid="7196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2170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0455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1027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5045325" y="2805538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873875" y="309128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4931025" y="397116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476683" y="282391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259969" y="313639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2374269" y="399364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721702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4988175" y="3891387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2431419" y="3936496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71019" y="4373760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1" name="Line 41"/>
          <p:cNvSpPr>
            <a:spLocks noChangeShapeType="1"/>
          </p:cNvSpPr>
          <p:nvPr/>
        </p:nvSpPr>
        <p:spPr bwMode="auto">
          <a:xfrm>
            <a:off x="3936344" y="2032916"/>
            <a:ext cx="10891" cy="238915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2" name="Line 42"/>
          <p:cNvSpPr>
            <a:spLocks noChangeShapeType="1"/>
          </p:cNvSpPr>
          <p:nvPr/>
        </p:nvSpPr>
        <p:spPr bwMode="auto">
          <a:xfrm flipH="1">
            <a:off x="6472770" y="1954237"/>
            <a:ext cx="10892" cy="23891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3445125" y="189113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2483666" y="1802532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4988175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7047957" y="1776837"/>
            <a:ext cx="7008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u="sng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b="1" u="sng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altLang="en-US" sz="2100" b="1" u="sng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4" y="118067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497908" y="1195809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324999" y="1059582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2084336" y="2283859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88 - 33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333131" y="2226783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79 - 59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6830104" y="2255976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67 - 50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683568" y="-919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94" y="437934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3266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75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395536" y="1265013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07856" y="8573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9886" y="1346517"/>
            <a:ext cx="7950646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CCCBE-68C8-4F0E-9F4E-0CB1EE51D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527" y="2427734"/>
            <a:ext cx="759633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5" y="4344591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54609" y="437435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" y="-2806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63030" y="1333046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43455"/>
            <a:ext cx="79208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8847" y="2211710"/>
            <a:ext cx="27551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– 20 = 50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– 14 = 40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– 10 = 25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273" y="1851670"/>
            <a:ext cx="2609850" cy="275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56682" y="1216950"/>
            <a:ext cx="8758857" cy="830997"/>
            <a:chOff x="959587" y="1810774"/>
            <a:chExt cx="8758857" cy="830997"/>
          </a:xfrm>
        </p:grpSpPr>
        <p:sp>
          <p:nvSpPr>
            <p:cNvPr id="11" name="Oval 10"/>
            <p:cNvSpPr/>
            <p:nvPr/>
          </p:nvSpPr>
          <p:spPr>
            <a:xfrm>
              <a:off x="959587" y="1866232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89553" y="1810774"/>
              <a:ext cx="80288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vải, trong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633622" y="16570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" y="2275791"/>
            <a:ext cx="6210944" cy="2867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79048"/>
            <a:ext cx="26479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5" y="172706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2321" y="1437785"/>
            <a:ext cx="8841336" cy="1133965"/>
            <a:chOff x="479546" y="1512572"/>
            <a:chExt cx="8841336" cy="1133965"/>
          </a:xfrm>
        </p:grpSpPr>
        <p:sp>
          <p:nvSpPr>
            <p:cNvPr id="11" name="Oval 10"/>
            <p:cNvSpPr/>
            <p:nvPr/>
          </p:nvSpPr>
          <p:spPr>
            <a:xfrm>
              <a:off x="479546" y="1657639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prstClr val="white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1991" y="1512572"/>
              <a:ext cx="8028891" cy="113396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75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 25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nhãn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vườn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solidFill>
                    <a:srgbClr val="4415DB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926951" y="106506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90857" y="1985369"/>
            <a:ext cx="3960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06003" y="2567986"/>
            <a:ext cx="1618796" cy="85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3105" y="2567226"/>
            <a:ext cx="2664296" cy="93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91212" y="3271256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02941" y="318495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57268" y="318214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58859" y="322669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057456" y="3257839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870019" y="323238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484321" y="329810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302986" y="3285424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667946" y="327693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98819" y="3232526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30856" y="3304127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01518" y="3243630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681322" y="3336539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63036" y="3352008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7052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981" y="843558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344" y="1559683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063918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887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74255-5212-4DB4-B44B-B4CB17FB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518730"/>
            <a:ext cx="8178799" cy="210603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" y="346306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-58531" y="-98717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4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40" y="1648000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635" y="2895278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15" y="2859825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260" y="2842289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78" y="16836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246" y="1659016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1ch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88" y="1634961"/>
            <a:ext cx="38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1458936" y="3092466"/>
            <a:ext cx="1682416" cy="759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107"/>
          <p:cNvSpPr>
            <a:spLocks noChangeArrowheads="1"/>
          </p:cNvSpPr>
          <p:nvPr/>
        </p:nvSpPr>
        <p:spPr bwMode="auto">
          <a:xfrm>
            <a:off x="3705064" y="1788432"/>
            <a:ext cx="45719" cy="937384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5" name="Rectangle 107"/>
          <p:cNvSpPr>
            <a:spLocks noChangeArrowheads="1"/>
          </p:cNvSpPr>
          <p:nvPr/>
        </p:nvSpPr>
        <p:spPr bwMode="auto">
          <a:xfrm flipH="1">
            <a:off x="3853979" y="1791643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" name="Rectangle 107"/>
          <p:cNvSpPr>
            <a:spLocks noChangeArrowheads="1"/>
          </p:cNvSpPr>
          <p:nvPr/>
        </p:nvSpPr>
        <p:spPr bwMode="auto">
          <a:xfrm flipH="1">
            <a:off x="3994730" y="1782359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7" name="Rectangle 107"/>
          <p:cNvSpPr>
            <a:spLocks noChangeArrowheads="1"/>
          </p:cNvSpPr>
          <p:nvPr/>
        </p:nvSpPr>
        <p:spPr bwMode="auto">
          <a:xfrm flipH="1">
            <a:off x="4143645" y="1796152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Rectangle 107"/>
          <p:cNvSpPr>
            <a:spLocks noChangeArrowheads="1"/>
          </p:cNvSpPr>
          <p:nvPr/>
        </p:nvSpPr>
        <p:spPr bwMode="auto">
          <a:xfrm flipH="1">
            <a:off x="3858199" y="2984007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Rectangle 107"/>
          <p:cNvSpPr>
            <a:spLocks noChangeArrowheads="1"/>
          </p:cNvSpPr>
          <p:nvPr/>
        </p:nvSpPr>
        <p:spPr bwMode="auto">
          <a:xfrm flipH="1">
            <a:off x="3730916" y="2989240"/>
            <a:ext cx="45719" cy="937385"/>
          </a:xfrm>
          <a:prstGeom prst="rect">
            <a:avLst/>
          </a:prstGeom>
          <a:solidFill>
            <a:srgbClr val="FF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522038" y="3284841"/>
            <a:ext cx="518411" cy="5723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4932040" y="1358557"/>
            <a:ext cx="2304256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730" y="1587"/>
              <a:ext cx="140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  </a:t>
              </a:r>
              <a:r>
                <a:rPr kumimoji="0" lang="en-US" altLang="en-US" sz="36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marR="0" lvl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DA1F28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A1F2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32760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149058" y="413528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240097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3799" y="415320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88697" y="41315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376609" y="407206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1664" y="341403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604522" y="3384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441394" y="294450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33538" y="266191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41415" y="26521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96728" y="407800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2" y="175618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6760" y="434327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827584" y="53959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118106" y="1370985"/>
            <a:ext cx="2233019" cy="2972290"/>
            <a:chOff x="3696" y="1581"/>
            <a:chExt cx="1507" cy="2115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512" y="1581"/>
              <a:ext cx="691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0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0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220936" y="452817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74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638557" y="4481486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59987" y="4528173"/>
            <a:ext cx="698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42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21711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83434" y="453880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90117" y="371404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69407" y="296305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41212" y="29276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11797" y="2547363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70517" y="230272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09980" y="225738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584916" y="3671105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959640" y="1168631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/>
        </p:nvSpPr>
        <p:spPr bwMode="auto">
          <a:xfrm>
            <a:off x="4302540" y="2273531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4667163" y="2943677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 Box 40"/>
          <p:cNvSpPr txBox="1">
            <a:spLocks noChangeArrowheads="1"/>
          </p:cNvSpPr>
          <p:nvPr/>
        </p:nvSpPr>
        <p:spPr bwMode="auto">
          <a:xfrm>
            <a:off x="3923073" y="1845664"/>
            <a:ext cx="45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4302540" y="2948295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Line 41"/>
          <p:cNvSpPr>
            <a:spLocks noChangeShapeType="1"/>
          </p:cNvSpPr>
          <p:nvPr/>
        </p:nvSpPr>
        <p:spPr bwMode="auto">
          <a:xfrm>
            <a:off x="4246033" y="3067655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37"/>
          <p:cNvSpPr txBox="1">
            <a:spLocks noChangeArrowheads="1"/>
          </p:cNvSpPr>
          <p:nvPr/>
        </p:nvSpPr>
        <p:spPr bwMode="auto">
          <a:xfrm>
            <a:off x="7224228" y="1186322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43"/>
          <p:cNvSpPr txBox="1">
            <a:spLocks noChangeArrowheads="1"/>
          </p:cNvSpPr>
          <p:nvPr/>
        </p:nvSpPr>
        <p:spPr bwMode="auto">
          <a:xfrm>
            <a:off x="5481170" y="1818378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9" name="Text Box 45"/>
          <p:cNvSpPr txBox="1">
            <a:spLocks noChangeArrowheads="1"/>
          </p:cNvSpPr>
          <p:nvPr/>
        </p:nvSpPr>
        <p:spPr bwMode="auto">
          <a:xfrm>
            <a:off x="5425665" y="2392773"/>
            <a:ext cx="541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70" name="Text Box 38"/>
          <p:cNvSpPr txBox="1">
            <a:spLocks noChangeArrowheads="1"/>
          </p:cNvSpPr>
          <p:nvPr/>
        </p:nvSpPr>
        <p:spPr bwMode="auto">
          <a:xfrm>
            <a:off x="4317474" y="1687968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85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" grpId="0" animBg="1"/>
      <p:bldP spid="43" grpId="0"/>
      <p:bldP spid="44" grpId="0"/>
      <p:bldP spid="52" grpId="0"/>
      <p:bldP spid="53" grpId="0"/>
      <p:bldP spid="54" grpId="0" animBg="1"/>
      <p:bldP spid="56" grpId="0" animBg="1"/>
      <p:bldP spid="68" grpId="0"/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6" y="518783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1185" y="4377455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5868144" y="704508"/>
            <a:ext cx="2362200" cy="3429000"/>
            <a:chOff x="3696" y="1536"/>
            <a:chExt cx="1488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435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435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691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32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32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696" y="3216"/>
              <a:ext cx="1435" cy="0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723956" y="410623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76030" y="4110813"/>
            <a:ext cx="135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08233" y="4148384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011835" y="4097467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94895" y="4116126"/>
            <a:ext cx="128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 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5360" y="3506774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42771" y="264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7500" y="2610097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53590" y="213707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42771" y="19341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01731" y="1930198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480915" y="35525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7" y="1684276"/>
            <a:ext cx="3419872" cy="20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2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" y="443030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3981" y="4220590"/>
            <a:ext cx="609600" cy="609600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30"/>
          <p:cNvGrpSpPr>
            <a:grpSpLocks/>
          </p:cNvGrpSpPr>
          <p:nvPr/>
        </p:nvGrpSpPr>
        <p:grpSpPr bwMode="auto">
          <a:xfrm>
            <a:off x="1455134" y="1416600"/>
            <a:ext cx="2253190" cy="2667303"/>
            <a:chOff x="3696" y="1536"/>
            <a:chExt cx="1561" cy="2160"/>
          </a:xfrm>
        </p:grpSpPr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696" y="1587"/>
              <a:ext cx="1561" cy="2109"/>
            </a:xfrm>
            <a:prstGeom prst="rect">
              <a:avLst/>
            </a:prstGeom>
            <a:solidFill>
              <a:srgbClr val="FF66FF"/>
            </a:solidFill>
            <a:ln w="3810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3600" b="1" kern="0" dirty="0">
                <a:solidFill>
                  <a:prstClr val="black"/>
                </a:solidFill>
              </a:endParaRPr>
            </a:p>
            <a:p>
              <a:pPr algn="ctr" eaLnBrk="1" fontAlgn="base" latinLnBrk="0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600" b="1" kern="0" dirty="0">
                  <a:solidFill>
                    <a:prstClr val="black"/>
                  </a:solidFill>
                </a:rPr>
                <a:t>    </a:t>
              </a: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>
              <a:off x="3696" y="2256"/>
              <a:ext cx="1561" cy="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4493" y="1587"/>
              <a:ext cx="0" cy="210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Text Box 26"/>
            <p:cNvSpPr txBox="1">
              <a:spLocks noChangeArrowheads="1"/>
            </p:cNvSpPr>
            <p:nvPr/>
          </p:nvSpPr>
          <p:spPr bwMode="auto">
            <a:xfrm>
              <a:off x="3696" y="1587"/>
              <a:ext cx="957" cy="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 Box 27"/>
            <p:cNvSpPr txBox="1">
              <a:spLocks noChangeArrowheads="1"/>
            </p:cNvSpPr>
            <p:nvPr/>
          </p:nvSpPr>
          <p:spPr bwMode="auto">
            <a:xfrm>
              <a:off x="4493" y="1536"/>
              <a:ext cx="71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fontAlgn="base" latinLnBrk="0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altLang="en-US" sz="2800" b="1" kern="0" dirty="0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kern="0" dirty="0" err="1">
                  <a:solidFill>
                    <a:srgbClr val="DA1F2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endParaRPr lang="en-US" altLang="en-US" sz="2800" b="1" kern="0" dirty="0">
                <a:solidFill>
                  <a:srgbClr val="DA1F2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 flipV="1">
              <a:off x="3696" y="3207"/>
              <a:ext cx="1561" cy="9"/>
            </a:xfrm>
            <a:prstGeom prst="line">
              <a:avLst/>
            </a:prstGeom>
            <a:noFill/>
            <a:ln w="50800">
              <a:solidFill>
                <a:srgbClr val="00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455134" y="4345985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43036" y="4350840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72634" y="4369242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0919" y="436006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21234" y="4347576"/>
            <a:ext cx="1243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71135" y="3507843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83560" y="2892481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822712" y="282812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502976" y="2545828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02605" y="2316912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43094" y="2282516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833705" y="3518290"/>
            <a:ext cx="54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4442045" y="954696"/>
            <a:ext cx="1621923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4774959" y="1536259"/>
            <a:ext cx="1219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52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 Box 39"/>
          <p:cNvSpPr txBox="1">
            <a:spLocks noChangeArrowheads="1"/>
          </p:cNvSpPr>
          <p:nvPr/>
        </p:nvSpPr>
        <p:spPr bwMode="auto">
          <a:xfrm>
            <a:off x="4781756" y="2226750"/>
            <a:ext cx="121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noProof="0" dirty="0">
                <a:solidFill>
                  <a:srgbClr val="0000FF"/>
                </a:solidFill>
              </a:rPr>
              <a:t>20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Text Box 40"/>
          <p:cNvSpPr txBox="1">
            <a:spLocks noChangeArrowheads="1"/>
          </p:cNvSpPr>
          <p:nvPr/>
        </p:nvSpPr>
        <p:spPr bwMode="auto">
          <a:xfrm>
            <a:off x="4416126" y="1807394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>
            <a:off x="4719606" y="3045534"/>
            <a:ext cx="10668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5216789" y="3040993"/>
            <a:ext cx="9144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4752792" y="3045534"/>
            <a:ext cx="45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kern="0" dirty="0">
                <a:solidFill>
                  <a:srgbClr val="FF0000"/>
                </a:solidFill>
              </a:rPr>
              <a:t>3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7063752" y="926159"/>
            <a:ext cx="1066800" cy="584775"/>
          </a:xfrm>
          <a:prstGeom prst="rect">
            <a:avLst/>
          </a:prstGeom>
          <a:solidFill>
            <a:srgbClr val="EEF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2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5782990" y="1827921"/>
            <a:ext cx="3628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782990" y="2351141"/>
            <a:ext cx="33679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78605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 animBg="1"/>
      <p:bldP spid="27" grpId="0"/>
      <p:bldP spid="28" grpId="0"/>
      <p:bldP spid="29" grpId="0"/>
      <p:bldP spid="30" grpId="0" animBg="1"/>
      <p:bldP spid="32" grpId="0"/>
      <p:bldP spid="33" grpId="0"/>
      <p:bldP spid="34" grpId="0" animBg="1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116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107504" y="1635646"/>
            <a:ext cx="8568952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defTabSz="342900" latinLnBrk="0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7309860" y="3920135"/>
            <a:ext cx="885716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07523" y="3952821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 23</a:t>
            </a:r>
          </a:p>
        </p:txBody>
      </p:sp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3070075" y="3920135"/>
            <a:ext cx="813582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5160" name="Text Box 40"/>
          <p:cNvSpPr txBox="1">
            <a:spLocks noChangeArrowheads="1"/>
          </p:cNvSpPr>
          <p:nvPr/>
        </p:nvSpPr>
        <p:spPr bwMode="auto">
          <a:xfrm>
            <a:off x="4448754" y="3916139"/>
            <a:ext cx="778215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</a:t>
            </a:r>
            <a:r>
              <a:rPr lang="en-US" altLang="en-US" sz="3200" b="1" smtClean="0">
                <a:solidFill>
                  <a:srgbClr val="FF0000"/>
                </a:solidFill>
              </a:rPr>
              <a:t>0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5995148" y="3977285"/>
            <a:ext cx="792383" cy="58477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</a:rPr>
              <a:t>24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67521" y="2611281"/>
            <a:ext cx="7907422" cy="1227535"/>
            <a:chOff x="-957" y="854"/>
            <a:chExt cx="6405" cy="1031"/>
          </a:xfrm>
        </p:grpSpPr>
        <p:sp>
          <p:nvSpPr>
            <p:cNvPr id="17452" name="Text Box 6"/>
            <p:cNvSpPr txBox="1">
              <a:spLocks noChangeArrowheads="1"/>
            </p:cNvSpPr>
            <p:nvPr/>
          </p:nvSpPr>
          <p:spPr bwMode="auto">
            <a:xfrm>
              <a:off x="-187" y="91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57</a:t>
              </a:r>
            </a:p>
          </p:txBody>
        </p:sp>
        <p:sp>
          <p:nvSpPr>
            <p:cNvPr id="17453" name="Line 7"/>
            <p:cNvSpPr>
              <a:spLocks noChangeShapeType="1"/>
            </p:cNvSpPr>
            <p:nvPr/>
          </p:nvSpPr>
          <p:spPr bwMode="auto">
            <a:xfrm>
              <a:off x="-369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4" name="Text Box 8"/>
            <p:cNvSpPr txBox="1">
              <a:spLocks noChangeArrowheads="1"/>
            </p:cNvSpPr>
            <p:nvPr/>
          </p:nvSpPr>
          <p:spPr bwMode="auto">
            <a:xfrm>
              <a:off x="-189" y="139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34</a:t>
              </a:r>
            </a:p>
          </p:txBody>
        </p:sp>
        <p:sp>
          <p:nvSpPr>
            <p:cNvPr id="17455" name="Line 9"/>
            <p:cNvSpPr>
              <a:spLocks noChangeShapeType="1"/>
            </p:cNvSpPr>
            <p:nvPr/>
          </p:nvSpPr>
          <p:spPr bwMode="auto">
            <a:xfrm>
              <a:off x="-189" y="1885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6" name="Text Box 13"/>
            <p:cNvSpPr txBox="1">
              <a:spLocks noChangeArrowheads="1"/>
            </p:cNvSpPr>
            <p:nvPr/>
          </p:nvSpPr>
          <p:spPr bwMode="auto">
            <a:xfrm>
              <a:off x="984" y="876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68</a:t>
              </a:r>
            </a:p>
          </p:txBody>
        </p:sp>
        <p:sp>
          <p:nvSpPr>
            <p:cNvPr id="17457" name="Line 14"/>
            <p:cNvSpPr>
              <a:spLocks noChangeShapeType="1"/>
            </p:cNvSpPr>
            <p:nvPr/>
          </p:nvSpPr>
          <p:spPr bwMode="auto">
            <a:xfrm>
              <a:off x="907" y="138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58" name="Text Box 15"/>
            <p:cNvSpPr txBox="1">
              <a:spLocks noChangeArrowheads="1"/>
            </p:cNvSpPr>
            <p:nvPr/>
          </p:nvSpPr>
          <p:spPr bwMode="auto">
            <a:xfrm>
              <a:off x="984" y="135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41</a:t>
              </a:r>
            </a:p>
          </p:txBody>
        </p:sp>
        <p:sp>
          <p:nvSpPr>
            <p:cNvPr id="17459" name="Line 16"/>
            <p:cNvSpPr>
              <a:spLocks noChangeShapeType="1"/>
            </p:cNvSpPr>
            <p:nvPr/>
          </p:nvSpPr>
          <p:spPr bwMode="auto">
            <a:xfrm>
              <a:off x="1008" y="184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0" name="Text Box 18"/>
            <p:cNvSpPr txBox="1">
              <a:spLocks noChangeArrowheads="1"/>
            </p:cNvSpPr>
            <p:nvPr/>
          </p:nvSpPr>
          <p:spPr bwMode="auto">
            <a:xfrm>
              <a:off x="2102" y="90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72</a:t>
              </a:r>
            </a:p>
          </p:txBody>
        </p:sp>
        <p:sp>
          <p:nvSpPr>
            <p:cNvPr id="17461" name="Line 19"/>
            <p:cNvSpPr>
              <a:spLocks noChangeShapeType="1"/>
            </p:cNvSpPr>
            <p:nvPr/>
          </p:nvSpPr>
          <p:spPr bwMode="auto">
            <a:xfrm flipV="1">
              <a:off x="2017" y="1385"/>
              <a:ext cx="13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2" name="Text Box 20"/>
            <p:cNvSpPr txBox="1">
              <a:spLocks noChangeArrowheads="1"/>
            </p:cNvSpPr>
            <p:nvPr/>
          </p:nvSpPr>
          <p:spPr bwMode="auto">
            <a:xfrm>
              <a:off x="2093" y="1367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smtClean="0">
                  <a:solidFill>
                    <a:prstClr val="black"/>
                  </a:solidFill>
                </a:rPr>
                <a:t>5</a:t>
              </a:r>
              <a:r>
                <a:rPr lang="en-US" altLang="en-US" sz="3200" b="1">
                  <a:solidFill>
                    <a:prstClr val="black"/>
                  </a:solidFill>
                </a:rPr>
                <a:t>2</a:t>
              </a:r>
              <a:endParaRPr lang="en-US" altLang="en-US" sz="3200" b="1" dirty="0">
                <a:solidFill>
                  <a:prstClr val="black"/>
                </a:solidFill>
              </a:endParaRPr>
            </a:p>
          </p:txBody>
        </p:sp>
        <p:sp>
          <p:nvSpPr>
            <p:cNvPr id="17463" name="Line 21"/>
            <p:cNvSpPr>
              <a:spLocks noChangeShapeType="1"/>
            </p:cNvSpPr>
            <p:nvPr/>
          </p:nvSpPr>
          <p:spPr bwMode="auto">
            <a:xfrm>
              <a:off x="2109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4" name="Text Box 23"/>
            <p:cNvSpPr txBox="1">
              <a:spLocks noChangeArrowheads="1"/>
            </p:cNvSpPr>
            <p:nvPr/>
          </p:nvSpPr>
          <p:spPr bwMode="auto">
            <a:xfrm>
              <a:off x="3436" y="854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95</a:t>
              </a:r>
            </a:p>
          </p:txBody>
        </p:sp>
        <p:sp>
          <p:nvSpPr>
            <p:cNvPr id="17465" name="Line 24"/>
            <p:cNvSpPr>
              <a:spLocks noChangeShapeType="1"/>
            </p:cNvSpPr>
            <p:nvPr/>
          </p:nvSpPr>
          <p:spPr bwMode="auto">
            <a:xfrm>
              <a:off x="3168" y="1296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6" name="Text Box 25"/>
            <p:cNvSpPr txBox="1">
              <a:spLocks noChangeArrowheads="1"/>
            </p:cNvSpPr>
            <p:nvPr/>
          </p:nvSpPr>
          <p:spPr bwMode="auto">
            <a:xfrm>
              <a:off x="3436" y="1312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71</a:t>
              </a:r>
            </a:p>
          </p:txBody>
        </p:sp>
        <p:sp>
          <p:nvSpPr>
            <p:cNvPr id="17467" name="Line 26"/>
            <p:cNvSpPr>
              <a:spLocks noChangeShapeType="1"/>
            </p:cNvSpPr>
            <p:nvPr/>
          </p:nvSpPr>
          <p:spPr bwMode="auto">
            <a:xfrm>
              <a:off x="3408" y="1782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68" name="Text Box 33"/>
            <p:cNvSpPr txBox="1">
              <a:spLocks noChangeArrowheads="1"/>
            </p:cNvSpPr>
            <p:nvPr/>
          </p:nvSpPr>
          <p:spPr bwMode="auto">
            <a:xfrm>
              <a:off x="4536" y="870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60</a:t>
              </a:r>
            </a:p>
          </p:txBody>
        </p:sp>
        <p:sp>
          <p:nvSpPr>
            <p:cNvPr id="17469" name="Line 34"/>
            <p:cNvSpPr>
              <a:spLocks noChangeShapeType="1"/>
            </p:cNvSpPr>
            <p:nvPr/>
          </p:nvSpPr>
          <p:spPr bwMode="auto">
            <a:xfrm>
              <a:off x="4464" y="1355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0" name="Text Box 35"/>
            <p:cNvSpPr txBox="1">
              <a:spLocks noChangeArrowheads="1"/>
            </p:cNvSpPr>
            <p:nvPr/>
          </p:nvSpPr>
          <p:spPr bwMode="auto">
            <a:xfrm>
              <a:off x="4536" y="1345"/>
              <a:ext cx="912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prstClr val="black"/>
                  </a:solidFill>
                </a:rPr>
                <a:t>30</a:t>
              </a:r>
            </a:p>
          </p:txBody>
        </p:sp>
        <p:sp>
          <p:nvSpPr>
            <p:cNvPr id="17471" name="Line 36"/>
            <p:cNvSpPr>
              <a:spLocks noChangeShapeType="1"/>
            </p:cNvSpPr>
            <p:nvPr/>
          </p:nvSpPr>
          <p:spPr bwMode="auto">
            <a:xfrm>
              <a:off x="4560" y="183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</a:pP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472" name="Text Box 49"/>
            <p:cNvSpPr txBox="1">
              <a:spLocks noChangeArrowheads="1"/>
            </p:cNvSpPr>
            <p:nvPr/>
          </p:nvSpPr>
          <p:spPr bwMode="auto">
            <a:xfrm>
              <a:off x="-957" y="970"/>
              <a:ext cx="768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latinLnBrk="0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dirty="0">
                  <a:solidFill>
                    <a:srgbClr val="44B9E8"/>
                  </a:solidFill>
                </a:rPr>
                <a:t>a)</a:t>
              </a:r>
            </a:p>
          </p:txBody>
        </p:sp>
      </p:grpSp>
      <p:pic>
        <p:nvPicPr>
          <p:cNvPr id="6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3" y="614239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467544" y="11654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83568" y="1870732"/>
            <a:ext cx="1889840" cy="720080"/>
            <a:chOff x="827584" y="1491630"/>
            <a:chExt cx="1822570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itchFamily="2" charset="-79"/>
                  <a:ea typeface="+mn-ea"/>
                  <a:cs typeface="Aharoni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1138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Tính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10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5" grpId="0" animBg="1"/>
      <p:bldP spid="5130" grpId="0" animBg="1"/>
      <p:bldP spid="5159" grpId="0" animBg="1"/>
      <p:bldP spid="5160" grpId="0" animBg="1"/>
      <p:bldP spid="516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551</Words>
  <Application>Microsoft Office PowerPoint</Application>
  <PresentationFormat>On-screen Show (16:9)</PresentationFormat>
  <Paragraphs>197</Paragraphs>
  <Slides>17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맑은 고딕</vt:lpstr>
      <vt:lpstr>Aharoni</vt:lpstr>
      <vt:lpstr>Arial</vt:lpstr>
      <vt:lpstr>Calibri</vt:lpstr>
      <vt:lpstr>Calibri Light</vt:lpstr>
      <vt:lpstr>Lucida Sans Unicode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2_Office Theme</vt:lpstr>
      <vt:lpstr>4_Office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Hoang</dc:creator>
  <cp:lastModifiedBy>NHATMINH</cp:lastModifiedBy>
  <cp:revision>13</cp:revision>
  <dcterms:created xsi:type="dcterms:W3CDTF">2020-08-23T14:51:49Z</dcterms:created>
  <dcterms:modified xsi:type="dcterms:W3CDTF">2022-03-17T07:28:41Z</dcterms:modified>
</cp:coreProperties>
</file>