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1" r:id="rId2"/>
    <p:sldId id="29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109728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8FEDC-91E5-43E3-886D-3F49DAF05F1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8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9471BB-C385-4C08-96A9-2A2396080C2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A366FA-17DD-479D-87C3-08618C6CCBC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37F4FE-4AF2-6A26-DB15-ED0249BA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99" y="107878"/>
            <a:ext cx="5482701" cy="15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1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B5E1D4-0783-4CE7-BB68-38E308D4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56" y="1099398"/>
            <a:ext cx="9843244" cy="14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78D0F8-EA57-4C22-A129-6E5FF70BA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801" y="1143000"/>
            <a:ext cx="9313800" cy="309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/>
          <p:cNvPicPr/>
          <p:nvPr/>
        </p:nvPicPr>
        <p:blipFill>
          <a:blip r:embed="rId2"/>
          <a:stretch/>
        </p:blipFill>
        <p:spPr>
          <a:xfrm>
            <a:off x="533400" y="17640"/>
            <a:ext cx="10058400" cy="684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8" name="Rectangle 1"/>
          <p:cNvSpPr/>
          <p:nvPr/>
        </p:nvSpPr>
        <p:spPr>
          <a:xfrm>
            <a:off x="1377360" y="2571840"/>
            <a:ext cx="818136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/>
          <p:cNvPicPr/>
          <p:nvPr/>
        </p:nvPicPr>
        <p:blipFill>
          <a:blip r:embed="rId2"/>
          <a:stretch/>
        </p:blipFill>
        <p:spPr>
          <a:xfrm>
            <a:off x="457200" y="17640"/>
            <a:ext cx="10210800" cy="684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1"/>
          <p:cNvSpPr/>
          <p:nvPr/>
        </p:nvSpPr>
        <p:spPr>
          <a:xfrm>
            <a:off x="2133577" y="2133600"/>
            <a:ext cx="6607728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GÕ ĐỆM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0574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62924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843600" y="21430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5582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1440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1291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4151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5824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0573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12912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91516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5824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8568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77164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915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84368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058320" y="638172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6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11" descr="D:\GIÁO ÁN 1 2020-2021\HÌNH SOẠN GIÁO ÁN\Vận dụng sáng tạo\Dài ngắn\Dài ngắn - Copy (2).jpg"/>
          <p:cNvPicPr/>
          <p:nvPr/>
        </p:nvPicPr>
        <p:blipFill>
          <a:blip r:embed="rId3"/>
          <a:stretch/>
        </p:blipFill>
        <p:spPr>
          <a:xfrm>
            <a:off x="485640" y="2000160"/>
            <a:ext cx="10072800" cy="292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0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r="51068" b="68307"/>
          <a:stretch/>
        </p:blipFill>
        <p:spPr>
          <a:xfrm>
            <a:off x="557280" y="1785960"/>
            <a:ext cx="6929280" cy="9288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l="5672" t="31721" r="73763" b="7312"/>
          <a:stretch/>
        </p:blipFill>
        <p:spPr>
          <a:xfrm>
            <a:off x="3486240" y="2857680"/>
            <a:ext cx="4000320" cy="23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l="37593" t="31721" r="41136" b="4893"/>
          <a:stretch/>
        </p:blipFill>
        <p:spPr>
          <a:xfrm>
            <a:off x="3343320" y="2786040"/>
            <a:ext cx="4174920" cy="24289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r="51068" b="68307"/>
          <a:stretch/>
        </p:blipFill>
        <p:spPr>
          <a:xfrm>
            <a:off x="557280" y="1785960"/>
            <a:ext cx="6929280" cy="92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329035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10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2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l="73763" t="31721" r="6384" b="4893"/>
          <a:stretch/>
        </p:blipFill>
        <p:spPr>
          <a:xfrm>
            <a:off x="3557520" y="2786040"/>
            <a:ext cx="3643560" cy="25002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11" descr="D:\GIÁO ÁN 1 2020-2021\HÌNH SOẠN GIÁO ÁN\Vận dụng sáng tạo\Dài ngắn\Dài ngắn - Copy (2).jpg"/>
          <p:cNvPicPr/>
          <p:nvPr/>
        </p:nvPicPr>
        <p:blipFill>
          <a:blip r:embed="rId3"/>
          <a:srcRect r="51068" b="68307"/>
          <a:stretch/>
        </p:blipFill>
        <p:spPr>
          <a:xfrm>
            <a:off x="557280" y="1785960"/>
            <a:ext cx="6929280" cy="92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15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7" name="Picture 11" descr="D:\GIÁO ÁN 1 2020-2021\HÌNH SOẠN GIÁO ÁN\Vận dụng sáng tạo\Dài ngắn\Dài ngắn - Copy (2).jpg"/>
          <p:cNvPicPr/>
          <p:nvPr/>
        </p:nvPicPr>
        <p:blipFill>
          <a:blip r:embed="rId3"/>
          <a:stretch/>
        </p:blipFill>
        <p:spPr>
          <a:xfrm>
            <a:off x="485640" y="2000160"/>
            <a:ext cx="10072800" cy="292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Group 5"/>
          <p:cNvPicPr/>
          <p:nvPr/>
        </p:nvPicPr>
        <p:blipFill>
          <a:blip r:embed="rId6"/>
          <a:stretch/>
        </p:blipFill>
        <p:spPr>
          <a:xfrm>
            <a:off x="4389480" y="5907240"/>
            <a:ext cx="2286000" cy="785520"/>
          </a:xfrm>
          <a:prstGeom prst="rect">
            <a:avLst/>
          </a:prstGeom>
          <a:ln w="0">
            <a:noFill/>
          </a:ln>
        </p:spPr>
      </p:pic>
      <p:grpSp>
        <p:nvGrpSpPr>
          <p:cNvPr id="71" name="AutoShape 17"/>
          <p:cNvGrpSpPr/>
          <p:nvPr/>
        </p:nvGrpSpPr>
        <p:grpSpPr>
          <a:xfrm>
            <a:off x="542880" y="-49320"/>
            <a:ext cx="10051920" cy="1384560"/>
            <a:chOff x="542880" y="-49320"/>
            <a:chExt cx="10051920" cy="1384560"/>
          </a:xfrm>
        </p:grpSpPr>
        <p:pic>
          <p:nvPicPr>
            <p:cNvPr id="72" name="AutoShape 17"/>
            <p:cNvPicPr/>
            <p:nvPr/>
          </p:nvPicPr>
          <p:blipFill>
            <a:blip r:embed="rId7"/>
            <a:stretch/>
          </p:blipFill>
          <p:spPr>
            <a:xfrm>
              <a:off x="542880" y="-49320"/>
              <a:ext cx="1005192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Freeform 72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" name="Text Box 26"/>
          <p:cNvSpPr/>
          <p:nvPr/>
        </p:nvSpPr>
        <p:spPr>
          <a:xfrm>
            <a:off x="985680" y="111240"/>
            <a:ext cx="9109080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Hình ảnh sau làm em liên tưởng đến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dịp nào trong năm?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6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7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8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9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0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9164520" y="1545480"/>
                    <a:ext cx="182880" cy="101520"/>
                    <a:chOff x="9164520" y="1545480"/>
                    <a:chExt cx="182880" cy="10152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64520" y="1545480"/>
                      <a:ext cx="182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9179640" y="1563480"/>
                      <a:ext cx="153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5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804160" y="1545480"/>
                    <a:ext cx="197640" cy="101520"/>
                    <a:chOff x="8804160" y="1545480"/>
                    <a:chExt cx="197640" cy="10152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04160" y="1545480"/>
                      <a:ext cx="19764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822880" y="1563480"/>
                      <a:ext cx="1605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493120" y="1545480"/>
                    <a:ext cx="178200" cy="101520"/>
                    <a:chOff x="8493120" y="1545480"/>
                    <a:chExt cx="178200" cy="10152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493120" y="1545480"/>
                      <a:ext cx="178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507520" y="156348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181720" y="1545480"/>
                    <a:ext cx="196200" cy="101520"/>
                    <a:chOff x="8181720" y="1545480"/>
                    <a:chExt cx="196200" cy="10152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81720" y="1545480"/>
                      <a:ext cx="196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200080" y="1563480"/>
                      <a:ext cx="159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922160" y="1296720"/>
                    <a:ext cx="44172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848720" y="1545480"/>
                    <a:ext cx="183960" cy="101520"/>
                    <a:chOff x="7848720" y="1545480"/>
                    <a:chExt cx="183960" cy="10152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48720" y="1545480"/>
                      <a:ext cx="1839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863480" y="156348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510680" y="1544760"/>
                    <a:ext cx="210600" cy="101880"/>
                    <a:chOff x="7510680" y="1544760"/>
                    <a:chExt cx="210600" cy="10188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1068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530120" y="1562760"/>
                      <a:ext cx="171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265520" y="1293840"/>
                    <a:ext cx="4194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193880" y="1544760"/>
                    <a:ext cx="169920" cy="101880"/>
                    <a:chOff x="7193880" y="1544760"/>
                    <a:chExt cx="169920" cy="10188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19388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20720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849000" y="1544760"/>
                    <a:ext cx="166320" cy="101880"/>
                    <a:chOff x="6849000" y="1544760"/>
                    <a:chExt cx="166320" cy="10188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490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8641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543360" y="1544760"/>
                    <a:ext cx="200160" cy="101880"/>
                    <a:chOff x="6543360" y="1544760"/>
                    <a:chExt cx="200160" cy="10188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43360" y="154476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558840" y="156276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287760" y="1293840"/>
                    <a:ext cx="433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199920" y="1544760"/>
                    <a:ext cx="219600" cy="101880"/>
                    <a:chOff x="6199920" y="1544760"/>
                    <a:chExt cx="219600" cy="10188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199920" y="1544760"/>
                      <a:ext cx="219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219720" y="1562760"/>
                      <a:ext cx="178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963760" y="1293840"/>
                    <a:ext cx="441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5877360" y="1544760"/>
                    <a:ext cx="215280" cy="101880"/>
                    <a:chOff x="5877360" y="1544760"/>
                    <a:chExt cx="215280" cy="10188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7736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5893920" y="1562760"/>
                      <a:ext cx="180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636880" y="1293840"/>
                    <a:ext cx="409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5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6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598720" y="1544040"/>
                    <a:ext cx="218160" cy="102240"/>
                    <a:chOff x="5598720" y="1544040"/>
                    <a:chExt cx="218160" cy="10224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598720" y="1544040"/>
                      <a:ext cx="21816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19240" y="1561680"/>
                      <a:ext cx="177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361120" y="1296360"/>
                    <a:ext cx="437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296320" y="1544040"/>
                    <a:ext cx="199440" cy="102240"/>
                    <a:chOff x="5296320" y="1544040"/>
                    <a:chExt cx="199440" cy="10224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296320" y="1544040"/>
                      <a:ext cx="1994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312520" y="1561680"/>
                      <a:ext cx="1666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037120" y="1296360"/>
                    <a:ext cx="379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978440" y="1544040"/>
                    <a:ext cx="184680" cy="102240"/>
                    <a:chOff x="4978440" y="1544040"/>
                    <a:chExt cx="184680" cy="10224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78440" y="1544040"/>
                      <a:ext cx="18468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4995720" y="1561680"/>
                      <a:ext cx="150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707360" y="1296360"/>
                    <a:ext cx="453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643640" y="1544040"/>
                    <a:ext cx="192240" cy="102240"/>
                    <a:chOff x="4643640" y="1544040"/>
                    <a:chExt cx="192240" cy="10224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43640" y="1544040"/>
                      <a:ext cx="1922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659120" y="156168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380120" y="1296360"/>
                    <a:ext cx="4096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312440" y="1544040"/>
                    <a:ext cx="199800" cy="102240"/>
                    <a:chOff x="4312440" y="1544040"/>
                    <a:chExt cx="199800" cy="10224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12440" y="1544040"/>
                      <a:ext cx="19980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330800" y="1561680"/>
                      <a:ext cx="16236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056480" y="1296360"/>
                    <a:ext cx="414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000680" y="1543320"/>
                    <a:ext cx="178560" cy="102960"/>
                    <a:chOff x="4000680" y="1543320"/>
                    <a:chExt cx="178560" cy="10296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00680" y="1543320"/>
                      <a:ext cx="178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014720" y="1560960"/>
                      <a:ext cx="1494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723480" y="1293840"/>
                    <a:ext cx="36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650040" y="1543320"/>
                    <a:ext cx="202320" cy="102960"/>
                    <a:chOff x="3650040" y="1543320"/>
                    <a:chExt cx="202320" cy="10296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50040" y="1543320"/>
                      <a:ext cx="2023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668400" y="1560960"/>
                      <a:ext cx="164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396600" y="1293840"/>
                    <a:ext cx="393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331080" y="1543320"/>
                    <a:ext cx="197280" cy="102960"/>
                    <a:chOff x="3331080" y="1543320"/>
                    <a:chExt cx="197280" cy="10296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31080" y="1543320"/>
                      <a:ext cx="197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34656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07260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020400" y="1543320"/>
                    <a:ext cx="181080" cy="102960"/>
                    <a:chOff x="3020400" y="1543320"/>
                    <a:chExt cx="181080" cy="10296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2040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036600" y="1560960"/>
                      <a:ext cx="146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74572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702520" y="1543320"/>
                    <a:ext cx="174960" cy="102960"/>
                    <a:chOff x="2702520" y="1543320"/>
                    <a:chExt cx="174960" cy="10296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02520" y="1543320"/>
                      <a:ext cx="174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715840" y="1560960"/>
                      <a:ext cx="146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421720" y="1293840"/>
                    <a:ext cx="4366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362680" y="1543320"/>
                    <a:ext cx="187920" cy="102960"/>
                    <a:chOff x="2362680" y="1543320"/>
                    <a:chExt cx="187920" cy="10296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62680" y="1543320"/>
                      <a:ext cx="187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379240" y="1560960"/>
                      <a:ext cx="152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094840" y="1293840"/>
                    <a:ext cx="419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1" name="Picture 13" descr="5"/>
          <p:cNvPicPr/>
          <p:nvPr/>
        </p:nvPicPr>
        <p:blipFill>
          <a:blip r:embed="rId10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2" descr="5"/>
          <p:cNvPicPr/>
          <p:nvPr/>
        </p:nvPicPr>
        <p:blipFill>
          <a:blip r:embed="rId11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3" descr="5"/>
          <p:cNvPicPr/>
          <p:nvPr/>
        </p:nvPicPr>
        <p:blipFill>
          <a:blip r:embed="rId13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8" descr="000o"/>
          <p:cNvPicPr/>
          <p:nvPr/>
        </p:nvPicPr>
        <p:blipFill>
          <a:blip r:embed="rId1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9" descr="000o"/>
          <p:cNvPicPr/>
          <p:nvPr/>
        </p:nvPicPr>
        <p:blipFill>
          <a:blip r:embed="rId1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0" descr="000o"/>
          <p:cNvPicPr/>
          <p:nvPr/>
        </p:nvPicPr>
        <p:blipFill>
          <a:blip r:embed="rId1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1" descr="000o"/>
          <p:cNvPicPr/>
          <p:nvPr/>
        </p:nvPicPr>
        <p:blipFill>
          <a:blip r:embed="rId1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9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Picture 137" descr="D:\GIÁO ÁN 1 2020-2021\HÌNH SOẠN GIÁO ÁN\Học hát\Xuc xac xúc xe\4.png"/>
          <p:cNvPicPr/>
          <p:nvPr/>
        </p:nvPicPr>
        <p:blipFill>
          <a:blip r:embed="rId15">
            <a:lum contrast="30000"/>
          </a:blip>
          <a:stretch/>
        </p:blipFill>
        <p:spPr>
          <a:xfrm>
            <a:off x="1803240" y="1500120"/>
            <a:ext cx="7604280" cy="401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/>
          <p:cNvPicPr/>
          <p:nvPr/>
        </p:nvPicPr>
        <p:blipFill rotWithShape="1">
          <a:blip r:embed="rId2"/>
          <a:srcRect b="4178"/>
          <a:stretch/>
        </p:blipFill>
        <p:spPr>
          <a:xfrm>
            <a:off x="533400" y="250484"/>
            <a:ext cx="10029960" cy="655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0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Rectangle 4"/>
          <p:cNvSpPr/>
          <p:nvPr/>
        </p:nvSpPr>
        <p:spPr>
          <a:xfrm>
            <a:off x="700200" y="2071800"/>
            <a:ext cx="9783720" cy="422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Xúc xắc xúc xẻ. Năm mới năm mẻ.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Nhà nào còn thức. Mở cửa cho chúng tôi.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Xúc xắc xúc xẻ. Năm mới năm mẻ.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Nhà nào còn thức. Mở cửa cho chúng tôi.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7"/>
          <p:cNvSpPr/>
          <p:nvPr/>
        </p:nvSpPr>
        <p:spPr>
          <a:xfrm>
            <a:off x="3156480" y="714240"/>
            <a:ext cx="46044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XÚC XẮC XÚC XẺ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Rectangle 10"/>
          <p:cNvSpPr/>
          <p:nvPr/>
        </p:nvSpPr>
        <p:spPr>
          <a:xfrm>
            <a:off x="6077160" y="1285920"/>
            <a:ext cx="357480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42E2B8-010B-45A5-A8A2-D95C5D2A5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121140"/>
            <a:ext cx="9601200" cy="1698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93D688-F6B1-4652-8093-511035630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1208029"/>
            <a:ext cx="9390000" cy="179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BBBA9F-7C64-4F76-8FCC-FB26354E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1" y="1139039"/>
            <a:ext cx="9466200" cy="2831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5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Rectangle 6"/>
          <p:cNvSpPr/>
          <p:nvPr/>
        </p:nvSpPr>
        <p:spPr>
          <a:xfrm>
            <a:off x="557280" y="357120"/>
            <a:ext cx="5057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DA24E45-8036-41F1-B39C-2597EE773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859" y="1170000"/>
            <a:ext cx="9629215" cy="171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44473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153</Words>
  <Application>Microsoft Office PowerPoint</Application>
  <PresentationFormat>Custom</PresentationFormat>
  <Paragraphs>34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631</cp:revision>
  <dcterms:created xsi:type="dcterms:W3CDTF">2010-04-30T20:19:48Z</dcterms:created>
  <dcterms:modified xsi:type="dcterms:W3CDTF">2026-01-12T07:26:26Z</dcterms:modified>
  <dc:language>en-US</dc:language>
</cp:coreProperties>
</file>