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0"/>
  </p:notesMasterIdLst>
  <p:sldIdLst>
    <p:sldId id="482" r:id="rId2"/>
    <p:sldId id="493" r:id="rId3"/>
    <p:sldId id="480" r:id="rId4"/>
    <p:sldId id="483" r:id="rId5"/>
    <p:sldId id="496" r:id="rId6"/>
    <p:sldId id="420" r:id="rId7"/>
    <p:sldId id="442" r:id="rId8"/>
    <p:sldId id="345" r:id="rId9"/>
    <p:sldId id="497" r:id="rId10"/>
    <p:sldId id="498" r:id="rId11"/>
    <p:sldId id="499" r:id="rId12"/>
    <p:sldId id="500" r:id="rId13"/>
    <p:sldId id="501" r:id="rId14"/>
    <p:sldId id="451" r:id="rId15"/>
    <p:sldId id="494" r:id="rId16"/>
    <p:sldId id="502" r:id="rId17"/>
    <p:sldId id="495" r:id="rId18"/>
    <p:sldId id="503" r:id="rId19"/>
  </p:sldIdLst>
  <p:sldSz cx="10972800" cy="6858000"/>
  <p:notesSz cx="6858000" cy="9144000"/>
  <p:custDataLst>
    <p:tags r:id="rId21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900" y="-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044A048E-CE4C-4F70-B87A-26D1D9B105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74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56F72-2F29-4839-ADD9-E8290D086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96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88B6D-D577-4C3B-B2BC-6AA4D06B7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73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88B6D-D577-4C3B-B2BC-6AA4D06B7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6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88B6D-D577-4C3B-B2BC-6AA4D06B7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38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88B6D-D577-4C3B-B2BC-6AA4D06B7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13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948550-427F-4510-BADF-F44EF7B6A3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48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0B946-6F0D-4025-AF85-7471B6D88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8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8A019-5070-44B5-BFFA-40BC26F5A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43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33A92-FB28-4533-A8C6-50DF12ECF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77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E5A18A-C80D-4AE1-9406-6E6825749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45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7D542-7EAB-4815-B7E7-2D8024BE1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2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4E062-6C9A-4D84-964F-8B7E5C8AD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36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296FC-729C-480E-B08A-DC0D434F1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8772EF-5D1B-4EDF-90CC-7745E589F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5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B9D8A-700A-4C2A-AAB8-71DB4609C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9F496-7B5C-415B-83C8-917FDEF07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97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88B6D-D577-4C3B-B2BC-6AA4D06B7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2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88B6D-D577-4C3B-B2BC-6AA4D06B7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3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88B6D-D577-4C3B-B2BC-6AA4D06B7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32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2C593A24-1C29-4BBF-BAD2-0D5EE5B67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70" r:id="rId8"/>
    <p:sldLayoutId id="2147483669" r:id="rId9"/>
    <p:sldLayoutId id="2147483668" r:id="rId10"/>
    <p:sldLayoutId id="2147483667" r:id="rId11"/>
    <p:sldLayoutId id="2147483666" r:id="rId12"/>
    <p:sldLayoutId id="2147483665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microsoft.com/office/2007/relationships/hdphoto" Target="../media/hdphoto8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5 - TIẾT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944688"/>
            <a:ext cx="9371013" cy="328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2205038"/>
            <a:ext cx="940911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8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160588"/>
            <a:ext cx="9577388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342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4581525"/>
            <a:ext cx="101314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773238"/>
            <a:ext cx="9275763" cy="280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525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6025" y="3233738"/>
            <a:ext cx="8653463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6389" name="Rectangle 3"/>
          <p:cNvSpPr>
            <a:spLocks noChangeArrowheads="1"/>
          </p:cNvSpPr>
          <p:nvPr/>
        </p:nvSpPr>
        <p:spPr bwMode="auto">
          <a:xfrm>
            <a:off x="7431088" y="2122488"/>
            <a:ext cx="2593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639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407988"/>
            <a:ext cx="5545138" cy="6051550"/>
            <a:chOff x="-3282" y="220716"/>
            <a:chExt cx="5545924" cy="6051735"/>
          </a:xfrm>
        </p:grpSpPr>
        <p:pic>
          <p:nvPicPr>
            <p:cNvPr id="1639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3282" y="476311"/>
              <a:ext cx="4982281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525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13" descr="Xuân - chùm thơ luật đ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9525"/>
            <a:ext cx="160020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-6350" y="4764088"/>
            <a:ext cx="1763713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1566863" y="2924175"/>
            <a:ext cx="7951787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NHỊP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7286625" y="2122488"/>
            <a:ext cx="27384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8442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8440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 flipH="1">
            <a:off x="9302823" y="4941167"/>
            <a:ext cx="1651750" cy="189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0"/>
            <a:ext cx="80629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13" descr="Xuân - chùm thơ luật đườ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640" y="32028"/>
            <a:ext cx="1869360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THEO TIẾT TẤU</a:t>
            </a:r>
          </a:p>
        </p:txBody>
      </p:sp>
      <p:sp>
        <p:nvSpPr>
          <p:cNvPr id="3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AutoShape 17" descr="Cành Đào Png, Hoa Đào Psd, Hoa Đào Vector Free Download,, Transparent Png -  kindpng"/>
          <p:cNvSpPr>
            <a:spLocks noChangeAspect="1" noChangeArrowheads="1"/>
          </p:cNvSpPr>
          <p:nvPr/>
        </p:nvSpPr>
        <p:spPr bwMode="auto">
          <a:xfrm>
            <a:off x="54562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2789238"/>
            <a:ext cx="64166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070725" y="4202113"/>
            <a:ext cx="338455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5124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46163"/>
            <a:ext cx="648176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32750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HOA LÁ MÙA XUÂN</a:t>
            </a:r>
          </a:p>
        </p:txBody>
      </p:sp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20925"/>
            <a:ext cx="2046288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196975"/>
            <a:ext cx="5256212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1400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   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H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oàng Hà sinh 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1/12/1929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tại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Tây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Hồ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Nội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</a:p>
          <a:p>
            <a:pPr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nổi tiếng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với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nhiều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như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“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Đất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nước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trọn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niềm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vui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</a:t>
            </a:r>
            <a:r>
              <a:rPr lang="vi-VN" sz="2400" i="1" dirty="0">
                <a:latin typeface="Cambria" pitchFamily="18" charset="0"/>
              </a:rPr>
              <a:t> </a:t>
            </a:r>
            <a:r>
              <a:rPr lang="vi-VN" sz="2400" i="1" dirty="0">
                <a:solidFill>
                  <a:srgbClr val="1713CB"/>
                </a:solidFill>
                <a:latin typeface="Cambria" pitchFamily="18" charset="0"/>
              </a:rPr>
              <a:t>Gặp nhau trên đỉnh Trường Sơ</a:t>
            </a:r>
            <a:r>
              <a:rPr lang="en-US" sz="2400" i="1" dirty="0">
                <a:solidFill>
                  <a:srgbClr val="1713CB"/>
                </a:solidFill>
                <a:latin typeface="Cambria" pitchFamily="18" charset="0"/>
              </a:rPr>
              <a:t>n,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"Con mèo ra bờ sông", "Hoa lá chào xuân“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nhà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nước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trao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tặng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Giải thưởng Hồ Chí Minh về văn học - nghệ thuật</a:t>
            </a: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6150" name="Picture 6" descr="Nhạc sĩ Hoàng Hà và &amp;quot;Đất nước trọn niềm vui&amp;quot; | Hội Nhạc Sĩ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8" y="1812925"/>
            <a:ext cx="5064125" cy="364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1"/>
          <p:cNvSpPr>
            <a:spLocks noChangeArrowheads="1"/>
          </p:cNvSpPr>
          <p:nvPr/>
        </p:nvSpPr>
        <p:spPr bwMode="auto">
          <a:xfrm>
            <a:off x="6035675" y="1155700"/>
            <a:ext cx="38211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itchFamily="18" charset="0"/>
              </a:rPr>
              <a:t>NHẠC SĨ HOÀNG HÀ</a:t>
            </a:r>
            <a:endParaRPr 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613" y="9525"/>
            <a:ext cx="78867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439738" y="763588"/>
            <a:ext cx="22383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735013" y="1903413"/>
            <a:ext cx="97837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là lá, tôi là hoa.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là hoa lá hoa mùa xuân.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cùng múa, tôi cùng ca. 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Tôi cùng ca múa ca mừng xuân.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Xuân vừa đến, trên cành cao.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Cho ngàn muôn lá hoa đẹp tươi.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Cho nhựa mới, cho đời vui.</a:t>
            </a:r>
          </a:p>
          <a:p>
            <a:r>
              <a:rPr lang="en-US" sz="3000">
                <a:latin typeface="Cambria" pitchFamily="18" charset="0"/>
                <a:cs typeface="Times New Roman" pitchFamily="18" charset="0"/>
              </a:rPr>
              <a:t>Cho người muôn tiếng ca rộn vang nơi nơi.</a:t>
            </a: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530600" y="741363"/>
            <a:ext cx="4192588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HOA LÁ MÙA XUÂN</a:t>
            </a:r>
            <a:endParaRPr lang="en-US" sz="36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788150" y="1268413"/>
            <a:ext cx="3384550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 i="1">
                <a:latin typeface="Cambria" pitchFamily="18" charset="0"/>
                <a:cs typeface="Times New Roman" pitchFamily="18" charset="0"/>
              </a:rPr>
              <a:t>Hoàng Hà</a:t>
            </a:r>
          </a:p>
        </p:txBody>
      </p:sp>
      <p:pic>
        <p:nvPicPr>
          <p:cNvPr id="8199" name="Picture 13" descr="Xuân - chùm thơ luật đ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88" y="708025"/>
            <a:ext cx="160178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0" descr="C:\Users\Administrator\Desktop\311-3112260_cnh-o-png-hoa-o-psd-hoa-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1"/>
          <a:stretch>
            <a:fillRect/>
          </a:stretch>
        </p:blipFill>
        <p:spPr bwMode="auto">
          <a:xfrm>
            <a:off x="446088" y="3973513"/>
            <a:ext cx="1655762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19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9221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2325688"/>
            <a:ext cx="90011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5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3933825"/>
            <a:ext cx="10131425" cy="165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888" y="2154238"/>
            <a:ext cx="9209087" cy="177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0501559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8582</TotalTime>
  <Words>211</Words>
  <Application>Microsoft Office PowerPoint</Application>
  <PresentationFormat>Custom</PresentationFormat>
  <Paragraphs>34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626</cp:revision>
  <dcterms:created xsi:type="dcterms:W3CDTF">2010-04-30T18:19:48Z</dcterms:created>
  <dcterms:modified xsi:type="dcterms:W3CDTF">2026-01-12T07:38:04Z</dcterms:modified>
</cp:coreProperties>
</file>