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sldIdLst>
    <p:sldId id="581" r:id="rId2"/>
    <p:sldId id="543" r:id="rId3"/>
    <p:sldId id="563" r:id="rId4"/>
    <p:sldId id="542" r:id="rId5"/>
    <p:sldId id="496" r:id="rId6"/>
    <p:sldId id="546" r:id="rId7"/>
    <p:sldId id="545" r:id="rId8"/>
    <p:sldId id="547" r:id="rId9"/>
    <p:sldId id="548" r:id="rId10"/>
    <p:sldId id="549" r:id="rId11"/>
    <p:sldId id="550" r:id="rId12"/>
    <p:sldId id="551" r:id="rId13"/>
    <p:sldId id="552" r:id="rId14"/>
    <p:sldId id="553" r:id="rId15"/>
    <p:sldId id="544" r:id="rId16"/>
    <p:sldId id="555" r:id="rId17"/>
    <p:sldId id="575" r:id="rId18"/>
    <p:sldId id="557" r:id="rId19"/>
    <p:sldId id="576" r:id="rId20"/>
    <p:sldId id="560" r:id="rId21"/>
    <p:sldId id="561" r:id="rId22"/>
    <p:sldId id="578" r:id="rId23"/>
    <p:sldId id="580" r:id="rId24"/>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3CB"/>
    <a:srgbClr val="66FF66"/>
    <a:srgbClr val="FF0000"/>
    <a:srgbClr val="CCFFFF"/>
    <a:srgbClr val="FFFFCC"/>
    <a:srgbClr val="FBF4D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94660"/>
  </p:normalViewPr>
  <p:slideViewPr>
    <p:cSldViewPr>
      <p:cViewPr varScale="1">
        <p:scale>
          <a:sx n="65" d="100"/>
          <a:sy n="65" d="100"/>
        </p:scale>
        <p:origin x="-714" y="-9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723B26E-D55F-4B50-B7A1-C5E80E76BA0B}" type="slidenum">
              <a:rPr lang="en-US"/>
              <a:pPr>
                <a:defRPr/>
              </a:pPr>
              <a:t>‹#›</a:t>
            </a:fld>
            <a:endParaRPr lang="en-US"/>
          </a:p>
        </p:txBody>
      </p:sp>
    </p:spTree>
    <p:extLst>
      <p:ext uri="{BB962C8B-B14F-4D97-AF65-F5344CB8AC3E}">
        <p14:creationId xmlns:p14="http://schemas.microsoft.com/office/powerpoint/2010/main" val="818977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1pPr>
    <a:lvl2pPr marL="569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2pPr>
    <a:lvl3pPr marL="1141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3pPr>
    <a:lvl4pPr marL="1712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4pPr>
    <a:lvl5pPr marL="2284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5pPr>
    <a:lvl6pPr marL="2857271" algn="l" defTabSz="1142909" rtl="0" eaLnBrk="1" latinLnBrk="0" hangingPunct="1">
      <a:defRPr sz="1500" kern="1200">
        <a:solidFill>
          <a:schemeClr val="tx1"/>
        </a:solidFill>
        <a:latin typeface="+mn-lt"/>
        <a:ea typeface="+mn-ea"/>
        <a:cs typeface="+mn-cs"/>
      </a:defRPr>
    </a:lvl6pPr>
    <a:lvl7pPr marL="3428726" algn="l" defTabSz="1142909" rtl="0" eaLnBrk="1" latinLnBrk="0" hangingPunct="1">
      <a:defRPr sz="1500" kern="1200">
        <a:solidFill>
          <a:schemeClr val="tx1"/>
        </a:solidFill>
        <a:latin typeface="+mn-lt"/>
        <a:ea typeface="+mn-ea"/>
        <a:cs typeface="+mn-cs"/>
      </a:defRPr>
    </a:lvl7pPr>
    <a:lvl8pPr marL="4000180" algn="l" defTabSz="1142909" rtl="0" eaLnBrk="1" latinLnBrk="0" hangingPunct="1">
      <a:defRPr sz="1500" kern="1200">
        <a:solidFill>
          <a:schemeClr val="tx1"/>
        </a:solidFill>
        <a:latin typeface="+mn-lt"/>
        <a:ea typeface="+mn-ea"/>
        <a:cs typeface="+mn-cs"/>
      </a:defRPr>
    </a:lvl8pPr>
    <a:lvl9pPr marL="4571634" algn="l" defTabSz="1142909"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a:defRPr/>
            </a:pPr>
            <a:fld id="{D723B26E-D55F-4B50-B7A1-C5E80E76BA0B}" type="slidenum">
              <a:rPr lang="en-US" smtClean="0"/>
              <a:pPr>
                <a:defRPr/>
              </a:pPr>
              <a:t>19</a:t>
            </a:fld>
            <a:endParaRPr lang="en-US"/>
          </a:p>
        </p:txBody>
      </p:sp>
    </p:spTree>
    <p:extLst>
      <p:ext uri="{BB962C8B-B14F-4D97-AF65-F5344CB8AC3E}">
        <p14:creationId xmlns:p14="http://schemas.microsoft.com/office/powerpoint/2010/main" val="4171785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23D28A-D2FA-4145-AA81-B5334A4E6D64}" type="slidenum">
              <a:rPr lang="en-US" smtClean="0"/>
              <a:pPr>
                <a:defRPr/>
              </a:pPr>
              <a:t>‹#›</a:t>
            </a:fld>
            <a:endParaRPr lang="en-US"/>
          </a:p>
        </p:txBody>
      </p:sp>
    </p:spTree>
    <p:extLst>
      <p:ext uri="{BB962C8B-B14F-4D97-AF65-F5344CB8AC3E}">
        <p14:creationId xmlns:p14="http://schemas.microsoft.com/office/powerpoint/2010/main" val="385302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C0EFC94-1DAE-48B1-A99A-EDA72639E39F}" type="slidenum">
              <a:rPr lang="en-US" smtClean="0"/>
              <a:pPr>
                <a:defRPr/>
              </a:pPr>
              <a:t>‹#›</a:t>
            </a:fld>
            <a:endParaRPr lang="en-US"/>
          </a:p>
        </p:txBody>
      </p:sp>
    </p:spTree>
    <p:extLst>
      <p:ext uri="{BB962C8B-B14F-4D97-AF65-F5344CB8AC3E}">
        <p14:creationId xmlns:p14="http://schemas.microsoft.com/office/powerpoint/2010/main" val="99298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8D8E6A-4F95-4FB5-B2DE-37AF3DF6983A}" type="slidenum">
              <a:rPr lang="en-US" smtClean="0"/>
              <a:pPr>
                <a:defRPr/>
              </a:pPr>
              <a:t>‹#›</a:t>
            </a:fld>
            <a:endParaRPr lang="en-US"/>
          </a:p>
        </p:txBody>
      </p:sp>
    </p:spTree>
    <p:extLst>
      <p:ext uri="{BB962C8B-B14F-4D97-AF65-F5344CB8AC3E}">
        <p14:creationId xmlns:p14="http://schemas.microsoft.com/office/powerpoint/2010/main" val="253810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8BF5A8-C66B-4C82-B64F-202214B1E11B}" type="slidenum">
              <a:rPr lang="en-US" smtClean="0"/>
              <a:pPr>
                <a:defRPr/>
              </a:pPr>
              <a:t>‹#›</a:t>
            </a:fld>
            <a:endParaRPr lang="en-US"/>
          </a:p>
        </p:txBody>
      </p:sp>
    </p:spTree>
    <p:extLst>
      <p:ext uri="{BB962C8B-B14F-4D97-AF65-F5344CB8AC3E}">
        <p14:creationId xmlns:p14="http://schemas.microsoft.com/office/powerpoint/2010/main" val="359604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5F20CF-37DD-4756-B0CE-7E9F35229BFF}" type="slidenum">
              <a:rPr lang="en-US" smtClean="0"/>
              <a:pPr>
                <a:defRPr/>
              </a:pPr>
              <a:t>‹#›</a:t>
            </a:fld>
            <a:endParaRPr lang="en-US"/>
          </a:p>
        </p:txBody>
      </p:sp>
    </p:spTree>
    <p:extLst>
      <p:ext uri="{BB962C8B-B14F-4D97-AF65-F5344CB8AC3E}">
        <p14:creationId xmlns:p14="http://schemas.microsoft.com/office/powerpoint/2010/main" val="3154987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F3020E-0408-4278-8DE1-10D8C6327FA1}" type="slidenum">
              <a:rPr lang="en-US" smtClean="0"/>
              <a:pPr>
                <a:defRPr/>
              </a:pPr>
              <a:t>‹#›</a:t>
            </a:fld>
            <a:endParaRPr lang="en-US"/>
          </a:p>
        </p:txBody>
      </p:sp>
    </p:spTree>
    <p:extLst>
      <p:ext uri="{BB962C8B-B14F-4D97-AF65-F5344CB8AC3E}">
        <p14:creationId xmlns:p14="http://schemas.microsoft.com/office/powerpoint/2010/main" val="852495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EDA7699-CF97-4E51-9FF3-E2768FD47087}" type="slidenum">
              <a:rPr lang="en-US" smtClean="0"/>
              <a:pPr>
                <a:defRPr/>
              </a:pPr>
              <a:t>‹#›</a:t>
            </a:fld>
            <a:endParaRPr lang="en-US"/>
          </a:p>
        </p:txBody>
      </p:sp>
    </p:spTree>
    <p:extLst>
      <p:ext uri="{BB962C8B-B14F-4D97-AF65-F5344CB8AC3E}">
        <p14:creationId xmlns:p14="http://schemas.microsoft.com/office/powerpoint/2010/main" val="22825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F4AE72E-F5B3-461E-9529-3F334D0F9940}" type="slidenum">
              <a:rPr lang="en-US" smtClean="0"/>
              <a:pPr>
                <a:defRPr/>
              </a:pPr>
              <a:t>‹#›</a:t>
            </a:fld>
            <a:endParaRPr lang="en-US"/>
          </a:p>
        </p:txBody>
      </p:sp>
    </p:spTree>
    <p:extLst>
      <p:ext uri="{BB962C8B-B14F-4D97-AF65-F5344CB8AC3E}">
        <p14:creationId xmlns:p14="http://schemas.microsoft.com/office/powerpoint/2010/main" val="235034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14C9FA9-93BD-4046-B289-B70DC4A5A6D1}" type="slidenum">
              <a:rPr lang="en-US" smtClean="0"/>
              <a:pPr>
                <a:defRPr/>
              </a:pPr>
              <a:t>‹#›</a:t>
            </a:fld>
            <a:endParaRPr lang="en-US"/>
          </a:p>
        </p:txBody>
      </p:sp>
    </p:spTree>
    <p:extLst>
      <p:ext uri="{BB962C8B-B14F-4D97-AF65-F5344CB8AC3E}">
        <p14:creationId xmlns:p14="http://schemas.microsoft.com/office/powerpoint/2010/main" val="127593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B70B9D-8ADF-4B4B-83C4-E176DEDECBD9}" type="slidenum">
              <a:rPr lang="en-US" smtClean="0"/>
              <a:pPr>
                <a:defRPr/>
              </a:pPr>
              <a:t>‹#›</a:t>
            </a:fld>
            <a:endParaRPr lang="en-US"/>
          </a:p>
        </p:txBody>
      </p:sp>
    </p:spTree>
    <p:extLst>
      <p:ext uri="{BB962C8B-B14F-4D97-AF65-F5344CB8AC3E}">
        <p14:creationId xmlns:p14="http://schemas.microsoft.com/office/powerpoint/2010/main" val="415607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118CA4-1BF8-4E12-842C-F5563AB749FD}" type="slidenum">
              <a:rPr lang="en-US" smtClean="0"/>
              <a:pPr>
                <a:defRPr/>
              </a:pPr>
              <a:t>‹#›</a:t>
            </a:fld>
            <a:endParaRPr lang="en-US"/>
          </a:p>
        </p:txBody>
      </p:sp>
    </p:spTree>
    <p:extLst>
      <p:ext uri="{BB962C8B-B14F-4D97-AF65-F5344CB8AC3E}">
        <p14:creationId xmlns:p14="http://schemas.microsoft.com/office/powerpoint/2010/main" val="90225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4FD90F9-5570-4A05-A2CF-9A22C5C428E0}" type="slidenum">
              <a:rPr lang="en-US" smtClean="0"/>
              <a:pPr>
                <a:defRPr/>
              </a:pPr>
              <a:t>‹#›</a:t>
            </a:fld>
            <a:endParaRPr lang="en-US"/>
          </a:p>
        </p:txBody>
      </p:sp>
    </p:spTree>
    <p:extLst>
      <p:ext uri="{BB962C8B-B14F-4D97-AF65-F5344CB8AC3E}">
        <p14:creationId xmlns:p14="http://schemas.microsoft.com/office/powerpoint/2010/main" val="14377115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20.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20.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20.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20.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9.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8.png"/><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9.wdp"/><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8.wdp"/><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4.wdp"/><Relationship Id="rId4" Type="http://schemas.openxmlformats.org/officeDocument/2006/relationships/image" Target="../media/image5.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3.wdp"/><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9.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18.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5"/>
          <p:cNvSpPr>
            <a:spLocks noChangeArrowheads="1"/>
          </p:cNvSpPr>
          <p:nvPr/>
        </p:nvSpPr>
        <p:spPr bwMode="auto">
          <a:xfrm>
            <a:off x="6464201" y="2204864"/>
            <a:ext cx="4279477" cy="65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43" tIns="47621" rIns="95243" bIns="47621">
            <a:spAutoFit/>
          </a:bodyPr>
          <a:lstStyle/>
          <a:p>
            <a:pPr eaLnBrk="1" hangingPunct="1"/>
            <a:r>
              <a:rPr lang="en-US" sz="3600" b="1" dirty="0">
                <a:solidFill>
                  <a:srgbClr val="1713CB"/>
                </a:solidFill>
                <a:latin typeface="Times New Roman" panose="02020603050405020304" pitchFamily="18" charset="0"/>
                <a:cs typeface="Times New Roman" panose="02020603050405020304" pitchFamily="18" charset="0"/>
              </a:rPr>
              <a:t>TIẾT 1 – CHỦ ĐỀ 5</a:t>
            </a:r>
          </a:p>
        </p:txBody>
      </p:sp>
      <p:pic>
        <p:nvPicPr>
          <p:cNvPr id="3" name="Picture 2">
            <a:extLst>
              <a:ext uri="{FF2B5EF4-FFF2-40B4-BE49-F238E27FC236}">
                <a16:creationId xmlns="" xmlns:a16="http://schemas.microsoft.com/office/drawing/2014/main" id="{90C891B2-5536-473E-978C-89BA28AA1C70}"/>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300"/>
                    </a14:imgEffect>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5015880" cy="6858000"/>
          </a:xfrm>
          <a:prstGeom prst="rect">
            <a:avLst/>
          </a:prstGeom>
        </p:spPr>
      </p:pic>
      <p:pic>
        <p:nvPicPr>
          <p:cNvPr id="8" name="Picture 7">
            <a:extLst>
              <a:ext uri="{FF2B5EF4-FFF2-40B4-BE49-F238E27FC236}">
                <a16:creationId xmlns="" xmlns:a16="http://schemas.microsoft.com/office/drawing/2014/main" id="{645F192C-4806-4444-ABAA-13612CBEED87}"/>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5015880" y="-11430"/>
            <a:ext cx="7176120" cy="2129178"/>
          </a:xfrm>
          <a:prstGeom prst="rect">
            <a:avLst/>
          </a:prstGeom>
        </p:spPr>
      </p:pic>
    </p:spTree>
    <p:extLst>
      <p:ext uri="{BB962C8B-B14F-4D97-AF65-F5344CB8AC3E}">
        <p14:creationId xmlns:p14="http://schemas.microsoft.com/office/powerpoint/2010/main" val="2173859723"/>
      </p:ext>
    </p:extLst>
  </p:cSld>
  <p:clrMapOvr>
    <a:masterClrMapping/>
  </p:clrMapOvr>
  <mc:AlternateContent xmlns:mc="http://schemas.openxmlformats.org/markup-compatibility/2006" xmlns:p14="http://schemas.microsoft.com/office/powerpoint/2010/main">
    <mc:Choice Requires="p14">
      <p:transition spd="slow" p14:dur="2000" advTm="11009"/>
    </mc:Choice>
    <mc:Fallback xmlns="">
      <p:transition spd="slow" advTm="110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DBA1A7D-0F59-4A0C-B6DC-0C25553588A4}"/>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33577"/>
            <a:ext cx="12192000" cy="6891578"/>
          </a:xfrm>
          <a:prstGeom prst="rect">
            <a:avLst/>
          </a:prstGeom>
        </p:spPr>
      </p:pic>
      <p:pic>
        <p:nvPicPr>
          <p:cNvPr id="5" name="Picture 4">
            <a:extLst>
              <a:ext uri="{FF2B5EF4-FFF2-40B4-BE49-F238E27FC236}">
                <a16:creationId xmlns="" xmlns:a16="http://schemas.microsoft.com/office/drawing/2014/main" id="{56CB7160-5728-4361-96E2-7025EF7A88B5}"/>
              </a:ext>
            </a:extLst>
          </p:cNvPr>
          <p:cNvPicPr>
            <a:picLocks noChangeAspect="1"/>
          </p:cNvPicPr>
          <p:nvPr/>
        </p:nvPicPr>
        <p:blipFill>
          <a:blip r:embed="rId4"/>
          <a:stretch>
            <a:fillRect/>
          </a:stretch>
        </p:blipFill>
        <p:spPr>
          <a:xfrm>
            <a:off x="1015435" y="1507644"/>
            <a:ext cx="10153128" cy="2688574"/>
          </a:xfrm>
          <a:prstGeom prst="rect">
            <a:avLst/>
          </a:prstGeom>
        </p:spPr>
      </p:pic>
      <p:pic>
        <p:nvPicPr>
          <p:cNvPr id="8" name="Picture 7">
            <a:extLst>
              <a:ext uri="{FF2B5EF4-FFF2-40B4-BE49-F238E27FC236}">
                <a16:creationId xmlns="" xmlns:a16="http://schemas.microsoft.com/office/drawing/2014/main" id="{52100933-D54F-4272-8B80-B8E869FA09C4}"/>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t="17649"/>
          <a:stretch/>
        </p:blipFill>
        <p:spPr>
          <a:xfrm>
            <a:off x="399366" y="4077072"/>
            <a:ext cx="11385266" cy="2150006"/>
          </a:xfrm>
          <a:prstGeom prst="rect">
            <a:avLst/>
          </a:prstGeom>
        </p:spPr>
      </p:pic>
    </p:spTree>
    <p:extLst>
      <p:ext uri="{BB962C8B-B14F-4D97-AF65-F5344CB8AC3E}">
        <p14:creationId xmlns:p14="http://schemas.microsoft.com/office/powerpoint/2010/main" val="2425188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DBA1A7D-0F59-4A0C-B6DC-0C25553588A4}"/>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33577"/>
            <a:ext cx="12192000" cy="6891578"/>
          </a:xfrm>
          <a:prstGeom prst="rect">
            <a:avLst/>
          </a:prstGeom>
        </p:spPr>
      </p:pic>
      <p:pic>
        <p:nvPicPr>
          <p:cNvPr id="4" name="Picture 3">
            <a:extLst>
              <a:ext uri="{FF2B5EF4-FFF2-40B4-BE49-F238E27FC236}">
                <a16:creationId xmlns="" xmlns:a16="http://schemas.microsoft.com/office/drawing/2014/main" id="{DF3E1A3F-3A3D-450A-9E92-8EDFEED698DA}"/>
              </a:ext>
            </a:extLst>
          </p:cNvPr>
          <p:cNvPicPr>
            <a:picLocks noChangeAspect="1"/>
          </p:cNvPicPr>
          <p:nvPr/>
        </p:nvPicPr>
        <p:blipFill>
          <a:blip r:embed="rId4"/>
          <a:stretch>
            <a:fillRect/>
          </a:stretch>
        </p:blipFill>
        <p:spPr>
          <a:xfrm>
            <a:off x="998842" y="1484784"/>
            <a:ext cx="10209726" cy="2808312"/>
          </a:xfrm>
          <a:prstGeom prst="rect">
            <a:avLst/>
          </a:prstGeom>
        </p:spPr>
      </p:pic>
      <p:pic>
        <p:nvPicPr>
          <p:cNvPr id="8" name="Picture 7">
            <a:extLst>
              <a:ext uri="{FF2B5EF4-FFF2-40B4-BE49-F238E27FC236}">
                <a16:creationId xmlns="" xmlns:a16="http://schemas.microsoft.com/office/drawing/2014/main" id="{ED30183A-FBC4-4DC3-8491-F3D2BFD9309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t="17649"/>
          <a:stretch/>
        </p:blipFill>
        <p:spPr>
          <a:xfrm>
            <a:off x="399366" y="4077072"/>
            <a:ext cx="11385266" cy="2150006"/>
          </a:xfrm>
          <a:prstGeom prst="rect">
            <a:avLst/>
          </a:prstGeom>
        </p:spPr>
      </p:pic>
    </p:spTree>
    <p:extLst>
      <p:ext uri="{BB962C8B-B14F-4D97-AF65-F5344CB8AC3E}">
        <p14:creationId xmlns:p14="http://schemas.microsoft.com/office/powerpoint/2010/main" val="3909814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DBA1A7D-0F59-4A0C-B6DC-0C25553588A4}"/>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33577"/>
            <a:ext cx="12192000" cy="6891578"/>
          </a:xfrm>
          <a:prstGeom prst="rect">
            <a:avLst/>
          </a:prstGeom>
        </p:spPr>
      </p:pic>
      <p:pic>
        <p:nvPicPr>
          <p:cNvPr id="8" name="Picture 7">
            <a:extLst>
              <a:ext uri="{FF2B5EF4-FFF2-40B4-BE49-F238E27FC236}">
                <a16:creationId xmlns="" xmlns:a16="http://schemas.microsoft.com/office/drawing/2014/main" id="{7FCDA34B-C0B8-4094-9D54-F99CE38FA1EE}"/>
              </a:ext>
            </a:extLst>
          </p:cNvPr>
          <p:cNvPicPr>
            <a:picLocks noChangeAspect="1"/>
          </p:cNvPicPr>
          <p:nvPr/>
        </p:nvPicPr>
        <p:blipFill>
          <a:blip r:embed="rId4"/>
          <a:stretch>
            <a:fillRect/>
          </a:stretch>
        </p:blipFill>
        <p:spPr>
          <a:xfrm>
            <a:off x="1126350" y="1628800"/>
            <a:ext cx="9885578" cy="2599911"/>
          </a:xfrm>
          <a:prstGeom prst="rect">
            <a:avLst/>
          </a:prstGeom>
        </p:spPr>
      </p:pic>
      <p:pic>
        <p:nvPicPr>
          <p:cNvPr id="9" name="Picture 8">
            <a:extLst>
              <a:ext uri="{FF2B5EF4-FFF2-40B4-BE49-F238E27FC236}">
                <a16:creationId xmlns="" xmlns:a16="http://schemas.microsoft.com/office/drawing/2014/main" id="{3B7E3638-883A-4FFB-944C-5F9C3AF43B65}"/>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t="17649"/>
          <a:stretch/>
        </p:blipFill>
        <p:spPr>
          <a:xfrm>
            <a:off x="399366" y="4077072"/>
            <a:ext cx="11385266" cy="2150006"/>
          </a:xfrm>
          <a:prstGeom prst="rect">
            <a:avLst/>
          </a:prstGeom>
        </p:spPr>
      </p:pic>
    </p:spTree>
    <p:extLst>
      <p:ext uri="{BB962C8B-B14F-4D97-AF65-F5344CB8AC3E}">
        <p14:creationId xmlns:p14="http://schemas.microsoft.com/office/powerpoint/2010/main" val="2045258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DBA1A7D-0F59-4A0C-B6DC-0C25553588A4}"/>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33577"/>
            <a:ext cx="12192000" cy="6891578"/>
          </a:xfrm>
          <a:prstGeom prst="rect">
            <a:avLst/>
          </a:prstGeom>
        </p:spPr>
      </p:pic>
      <p:pic>
        <p:nvPicPr>
          <p:cNvPr id="9" name="Picture 8">
            <a:extLst>
              <a:ext uri="{FF2B5EF4-FFF2-40B4-BE49-F238E27FC236}">
                <a16:creationId xmlns="" xmlns:a16="http://schemas.microsoft.com/office/drawing/2014/main" id="{D5E2B260-1DE9-46DB-AA4C-F7C49F55336D}"/>
              </a:ext>
            </a:extLst>
          </p:cNvPr>
          <p:cNvPicPr>
            <a:picLocks noChangeAspect="1"/>
          </p:cNvPicPr>
          <p:nvPr/>
        </p:nvPicPr>
        <p:blipFill>
          <a:blip r:embed="rId4"/>
          <a:stretch>
            <a:fillRect/>
          </a:stretch>
        </p:blipFill>
        <p:spPr>
          <a:xfrm>
            <a:off x="1055440" y="1707001"/>
            <a:ext cx="9721080" cy="2540375"/>
          </a:xfrm>
          <a:prstGeom prst="rect">
            <a:avLst/>
          </a:prstGeom>
        </p:spPr>
      </p:pic>
      <p:pic>
        <p:nvPicPr>
          <p:cNvPr id="10" name="Picture 9">
            <a:extLst>
              <a:ext uri="{FF2B5EF4-FFF2-40B4-BE49-F238E27FC236}">
                <a16:creationId xmlns="" xmlns:a16="http://schemas.microsoft.com/office/drawing/2014/main" id="{6DA4CE63-6F2F-4F52-8BCF-472AFE7C9630}"/>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t="17649"/>
          <a:stretch/>
        </p:blipFill>
        <p:spPr>
          <a:xfrm>
            <a:off x="399366" y="4077072"/>
            <a:ext cx="11385266" cy="2150006"/>
          </a:xfrm>
          <a:prstGeom prst="rect">
            <a:avLst/>
          </a:prstGeom>
        </p:spPr>
      </p:pic>
    </p:spTree>
    <p:extLst>
      <p:ext uri="{BB962C8B-B14F-4D97-AF65-F5344CB8AC3E}">
        <p14:creationId xmlns:p14="http://schemas.microsoft.com/office/powerpoint/2010/main" val="1564038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DBA1A7D-0F59-4A0C-B6DC-0C25553588A4}"/>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33577"/>
            <a:ext cx="12192000" cy="6891578"/>
          </a:xfrm>
          <a:prstGeom prst="rect">
            <a:avLst/>
          </a:prstGeom>
        </p:spPr>
      </p:pic>
      <p:pic>
        <p:nvPicPr>
          <p:cNvPr id="4" name="Picture 3">
            <a:extLst>
              <a:ext uri="{FF2B5EF4-FFF2-40B4-BE49-F238E27FC236}">
                <a16:creationId xmlns="" xmlns:a16="http://schemas.microsoft.com/office/drawing/2014/main" id="{D4F0A691-F4CE-4D32-B2DC-E52ED3EC37C2}"/>
              </a:ext>
            </a:extLst>
          </p:cNvPr>
          <p:cNvPicPr>
            <a:picLocks noChangeAspect="1"/>
          </p:cNvPicPr>
          <p:nvPr/>
        </p:nvPicPr>
        <p:blipFill>
          <a:blip r:embed="rId4"/>
          <a:stretch>
            <a:fillRect/>
          </a:stretch>
        </p:blipFill>
        <p:spPr>
          <a:xfrm>
            <a:off x="1199456" y="1844824"/>
            <a:ext cx="9793088" cy="3746225"/>
          </a:xfrm>
          <a:prstGeom prst="rect">
            <a:avLst/>
          </a:prstGeom>
        </p:spPr>
      </p:pic>
    </p:spTree>
    <p:extLst>
      <p:ext uri="{BB962C8B-B14F-4D97-AF65-F5344CB8AC3E}">
        <p14:creationId xmlns:p14="http://schemas.microsoft.com/office/powerpoint/2010/main" val="2781724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C15B0D3-B347-4FBD-B060-526FF43D159A}"/>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33577"/>
            <a:ext cx="12192000" cy="6891578"/>
          </a:xfrm>
          <a:prstGeom prst="rect">
            <a:avLst/>
          </a:prstGeom>
        </p:spPr>
      </p:pic>
      <p:pic>
        <p:nvPicPr>
          <p:cNvPr id="10" name="Picture 9">
            <a:extLst>
              <a:ext uri="{FF2B5EF4-FFF2-40B4-BE49-F238E27FC236}">
                <a16:creationId xmlns="" xmlns:a16="http://schemas.microsoft.com/office/drawing/2014/main" id="{190AC8A7-3409-409B-BED7-7CD81D53D8C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874046" y="260648"/>
            <a:ext cx="7694562" cy="5904656"/>
          </a:xfrm>
          <a:prstGeom prst="rect">
            <a:avLst/>
          </a:prstGeom>
        </p:spPr>
      </p:pic>
      <p:pic>
        <p:nvPicPr>
          <p:cNvPr id="11" name="Picture 10">
            <a:extLst>
              <a:ext uri="{FF2B5EF4-FFF2-40B4-BE49-F238E27FC236}">
                <a16:creationId xmlns="" xmlns:a16="http://schemas.microsoft.com/office/drawing/2014/main" id="{CCCFA729-3C9D-4CE7-A360-AD8BCCD3BECB}"/>
              </a:ext>
            </a:extLst>
          </p:cNvPr>
          <p:cNvPicPr>
            <a:picLocks noChangeAspect="1"/>
          </p:cNvPicPr>
          <p:nvPr/>
        </p:nvPicPr>
        <p:blipFill rotWithShape="1">
          <a:blip r:embed="rId6"/>
          <a:srcRect t="1139" r="2091"/>
          <a:stretch/>
        </p:blipFill>
        <p:spPr>
          <a:xfrm>
            <a:off x="389494" y="2913514"/>
            <a:ext cx="3258385" cy="3323798"/>
          </a:xfrm>
          <a:prstGeom prst="rect">
            <a:avLst/>
          </a:prstGeom>
        </p:spPr>
      </p:pic>
    </p:spTree>
    <p:extLst>
      <p:ext uri="{BB962C8B-B14F-4D97-AF65-F5344CB8AC3E}">
        <p14:creationId xmlns:p14="http://schemas.microsoft.com/office/powerpoint/2010/main" val="1576562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C11AA79-FE49-4894-AE00-B6C66911A62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400000"/>
                    </a14:imgEffect>
                    <a14:imgEffect>
                      <a14:brightnessContrast contrast="-20000"/>
                    </a14:imgEffect>
                  </a14:imgLayer>
                </a14:imgProps>
              </a:ext>
            </a:extLst>
          </a:blip>
          <a:stretch>
            <a:fillRect/>
          </a:stretch>
        </p:blipFill>
        <p:spPr>
          <a:xfrm>
            <a:off x="0" y="0"/>
            <a:ext cx="12192000" cy="6858000"/>
          </a:xfrm>
          <a:prstGeom prst="rect">
            <a:avLst/>
          </a:prstGeom>
        </p:spPr>
      </p:pic>
      <p:grpSp>
        <p:nvGrpSpPr>
          <p:cNvPr id="5" name="Group 4">
            <a:extLst>
              <a:ext uri="{FF2B5EF4-FFF2-40B4-BE49-F238E27FC236}">
                <a16:creationId xmlns="" xmlns:a16="http://schemas.microsoft.com/office/drawing/2014/main" id="{63158E2A-327E-4A9B-A512-91E9C30E7346}"/>
              </a:ext>
            </a:extLst>
          </p:cNvPr>
          <p:cNvGrpSpPr/>
          <p:nvPr/>
        </p:nvGrpSpPr>
        <p:grpSpPr>
          <a:xfrm>
            <a:off x="911424" y="1124744"/>
            <a:ext cx="10369152" cy="5101138"/>
            <a:chOff x="7968208" y="-2937582"/>
            <a:chExt cx="9217024" cy="5368869"/>
          </a:xfrm>
        </p:grpSpPr>
        <p:pic>
          <p:nvPicPr>
            <p:cNvPr id="6" name="Picture 2" descr="Free Download: Wooden nature blank board | Frame border design, Page  borders design, Colorful borders design">
              <a:extLst>
                <a:ext uri="{FF2B5EF4-FFF2-40B4-BE49-F238E27FC236}">
                  <a16:creationId xmlns="" xmlns:a16="http://schemas.microsoft.com/office/drawing/2014/main" id="{9395CF26-9E71-4948-99CA-6511F53B1A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9" t="1056" r="1369"/>
            <a:stretch/>
          </p:blipFill>
          <p:spPr bwMode="auto">
            <a:xfrm>
              <a:off x="7968208" y="-2937582"/>
              <a:ext cx="9217024" cy="53688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 xmlns:a16="http://schemas.microsoft.com/office/drawing/2014/main" id="{2650D238-933E-4492-B930-747EA778D7D6}"/>
                </a:ext>
              </a:extLst>
            </p:cNvPr>
            <p:cNvSpPr>
              <a:spLocks noChangeArrowheads="1"/>
            </p:cNvSpPr>
            <p:nvPr/>
          </p:nvSpPr>
          <p:spPr bwMode="auto">
            <a:xfrm>
              <a:off x="10740696" y="-1223459"/>
              <a:ext cx="3672047" cy="150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43" tIns="47621" rIns="95243" bIns="47621">
              <a:spAutoFit/>
            </a:bodyPr>
            <a:lstStyle/>
            <a:p>
              <a:pPr algn="ctr" eaLnBrk="1" hangingPunct="1"/>
              <a:r>
                <a:rPr lang="en-US" sz="4800" b="1" dirty="0">
                  <a:latin typeface="Cambria" pitchFamily="18" charset="0"/>
                  <a:cs typeface="Times New Roman" pitchFamily="18" charset="0"/>
                </a:rPr>
                <a:t>HÁT KẾT HỢP</a:t>
              </a:r>
            </a:p>
            <a:p>
              <a:pPr algn="ctr" eaLnBrk="1" hangingPunct="1"/>
              <a:r>
                <a:rPr lang="en-US" sz="4800" b="1" dirty="0">
                  <a:latin typeface="Cambria" pitchFamily="18" charset="0"/>
                  <a:cs typeface="Times New Roman" pitchFamily="18" charset="0"/>
                </a:rPr>
                <a:t>GÕ ĐỆM</a:t>
              </a:r>
            </a:p>
          </p:txBody>
        </p:sp>
      </p:grpSp>
      <p:pic>
        <p:nvPicPr>
          <p:cNvPr id="8" name="Picture 13">
            <a:extLst>
              <a:ext uri="{FF2B5EF4-FFF2-40B4-BE49-F238E27FC236}">
                <a16:creationId xmlns="" xmlns:a16="http://schemas.microsoft.com/office/drawing/2014/main" id="{1A76EE6C-AE49-404C-A29D-8597CB49C8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6556" r="40505"/>
          <a:stretch/>
        </p:blipFill>
        <p:spPr bwMode="auto">
          <a:xfrm>
            <a:off x="968831" y="332656"/>
            <a:ext cx="3096344" cy="95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797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C15B0D3-B347-4FBD-B060-526FF43D159A}"/>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33577"/>
            <a:ext cx="12192000" cy="6891578"/>
          </a:xfrm>
          <a:prstGeom prst="rect">
            <a:avLst/>
          </a:prstGeom>
        </p:spPr>
      </p:pic>
      <p:pic>
        <p:nvPicPr>
          <p:cNvPr id="4" name="Picture 3">
            <a:extLst>
              <a:ext uri="{FF2B5EF4-FFF2-40B4-BE49-F238E27FC236}">
                <a16:creationId xmlns="" xmlns:a16="http://schemas.microsoft.com/office/drawing/2014/main" id="{E9C87268-E15D-4F50-96E2-35DE176E5F61}"/>
              </a:ext>
            </a:extLst>
          </p:cNvPr>
          <p:cNvPicPr>
            <a:picLocks noChangeAspect="1"/>
          </p:cNvPicPr>
          <p:nvPr/>
        </p:nvPicPr>
        <p:blipFill>
          <a:blip r:embed="rId4"/>
          <a:stretch>
            <a:fillRect/>
          </a:stretch>
        </p:blipFill>
        <p:spPr>
          <a:xfrm>
            <a:off x="4348800" y="290345"/>
            <a:ext cx="7219808" cy="5775756"/>
          </a:xfrm>
          <a:prstGeom prst="rect">
            <a:avLst/>
          </a:prstGeom>
        </p:spPr>
      </p:pic>
      <p:pic>
        <p:nvPicPr>
          <p:cNvPr id="10" name="Picture 9">
            <a:extLst>
              <a:ext uri="{FF2B5EF4-FFF2-40B4-BE49-F238E27FC236}">
                <a16:creationId xmlns="" xmlns:a16="http://schemas.microsoft.com/office/drawing/2014/main" id="{73225077-8958-4DA3-B9BC-4ED436B80264}"/>
              </a:ext>
            </a:extLst>
          </p:cNvPr>
          <p:cNvPicPr>
            <a:picLocks noChangeAspect="1"/>
          </p:cNvPicPr>
          <p:nvPr/>
        </p:nvPicPr>
        <p:blipFill rotWithShape="1">
          <a:blip r:embed="rId5"/>
          <a:srcRect l="8620" t="10870" r="8703" b="8171"/>
          <a:stretch/>
        </p:blipFill>
        <p:spPr>
          <a:xfrm>
            <a:off x="5760291" y="2445025"/>
            <a:ext cx="306929" cy="288032"/>
          </a:xfrm>
          <a:prstGeom prst="rect">
            <a:avLst/>
          </a:prstGeom>
        </p:spPr>
      </p:pic>
      <p:pic>
        <p:nvPicPr>
          <p:cNvPr id="11" name="Picture 10">
            <a:extLst>
              <a:ext uri="{FF2B5EF4-FFF2-40B4-BE49-F238E27FC236}">
                <a16:creationId xmlns="" xmlns:a16="http://schemas.microsoft.com/office/drawing/2014/main" id="{A9C92DE5-1A14-4A3C-A1AC-90750BD1BA0F}"/>
              </a:ext>
            </a:extLst>
          </p:cNvPr>
          <p:cNvPicPr>
            <a:picLocks noChangeAspect="1"/>
          </p:cNvPicPr>
          <p:nvPr/>
        </p:nvPicPr>
        <p:blipFill rotWithShape="1">
          <a:blip r:embed="rId5"/>
          <a:srcRect l="8620" t="10870" r="8703" b="8171"/>
          <a:stretch/>
        </p:blipFill>
        <p:spPr>
          <a:xfrm>
            <a:off x="7473600" y="2445025"/>
            <a:ext cx="306929" cy="288032"/>
          </a:xfrm>
          <a:prstGeom prst="rect">
            <a:avLst/>
          </a:prstGeom>
        </p:spPr>
      </p:pic>
      <p:pic>
        <p:nvPicPr>
          <p:cNvPr id="12" name="Picture 11">
            <a:extLst>
              <a:ext uri="{FF2B5EF4-FFF2-40B4-BE49-F238E27FC236}">
                <a16:creationId xmlns="" xmlns:a16="http://schemas.microsoft.com/office/drawing/2014/main" id="{E2D36626-BD5C-4AC6-891B-E30B0EBCDDD0}"/>
              </a:ext>
            </a:extLst>
          </p:cNvPr>
          <p:cNvPicPr>
            <a:picLocks noChangeAspect="1"/>
          </p:cNvPicPr>
          <p:nvPr/>
        </p:nvPicPr>
        <p:blipFill rotWithShape="1">
          <a:blip r:embed="rId5"/>
          <a:srcRect l="8620" t="10870" r="8703" b="8171"/>
          <a:stretch/>
        </p:blipFill>
        <p:spPr>
          <a:xfrm>
            <a:off x="8535383" y="2445025"/>
            <a:ext cx="306929" cy="288032"/>
          </a:xfrm>
          <a:prstGeom prst="rect">
            <a:avLst/>
          </a:prstGeom>
        </p:spPr>
      </p:pic>
      <p:pic>
        <p:nvPicPr>
          <p:cNvPr id="14" name="Picture 13">
            <a:extLst>
              <a:ext uri="{FF2B5EF4-FFF2-40B4-BE49-F238E27FC236}">
                <a16:creationId xmlns="" xmlns:a16="http://schemas.microsoft.com/office/drawing/2014/main" id="{B48F2B7E-2C40-4C3E-BD11-BF1C0062CC5B}"/>
              </a:ext>
            </a:extLst>
          </p:cNvPr>
          <p:cNvPicPr>
            <a:picLocks noChangeAspect="1"/>
          </p:cNvPicPr>
          <p:nvPr/>
        </p:nvPicPr>
        <p:blipFill rotWithShape="1">
          <a:blip r:embed="rId5"/>
          <a:srcRect l="8620" t="10870" r="8703" b="8171"/>
          <a:stretch/>
        </p:blipFill>
        <p:spPr>
          <a:xfrm>
            <a:off x="10128448" y="2420556"/>
            <a:ext cx="306929" cy="288032"/>
          </a:xfrm>
          <a:prstGeom prst="rect">
            <a:avLst/>
          </a:prstGeom>
        </p:spPr>
      </p:pic>
      <p:pic>
        <p:nvPicPr>
          <p:cNvPr id="15" name="Picture 14">
            <a:extLst>
              <a:ext uri="{FF2B5EF4-FFF2-40B4-BE49-F238E27FC236}">
                <a16:creationId xmlns="" xmlns:a16="http://schemas.microsoft.com/office/drawing/2014/main" id="{52401126-AFD4-4847-A6E8-FD65D519156B}"/>
              </a:ext>
            </a:extLst>
          </p:cNvPr>
          <p:cNvPicPr>
            <a:picLocks noChangeAspect="1"/>
          </p:cNvPicPr>
          <p:nvPr/>
        </p:nvPicPr>
        <p:blipFill rotWithShape="1">
          <a:blip r:embed="rId5"/>
          <a:srcRect l="8620" t="10870" r="8703" b="8171"/>
          <a:stretch/>
        </p:blipFill>
        <p:spPr>
          <a:xfrm>
            <a:off x="4806708" y="3573016"/>
            <a:ext cx="306929" cy="288032"/>
          </a:xfrm>
          <a:prstGeom prst="rect">
            <a:avLst/>
          </a:prstGeom>
        </p:spPr>
      </p:pic>
      <p:pic>
        <p:nvPicPr>
          <p:cNvPr id="17" name="Picture 16">
            <a:extLst>
              <a:ext uri="{FF2B5EF4-FFF2-40B4-BE49-F238E27FC236}">
                <a16:creationId xmlns="" xmlns:a16="http://schemas.microsoft.com/office/drawing/2014/main" id="{46580E46-A893-4400-8BA2-4F2E94342543}"/>
              </a:ext>
            </a:extLst>
          </p:cNvPr>
          <p:cNvPicPr>
            <a:picLocks noChangeAspect="1"/>
          </p:cNvPicPr>
          <p:nvPr/>
        </p:nvPicPr>
        <p:blipFill rotWithShape="1">
          <a:blip r:embed="rId5"/>
          <a:srcRect l="8620" t="10870" r="8703" b="8171"/>
          <a:stretch/>
        </p:blipFill>
        <p:spPr>
          <a:xfrm>
            <a:off x="6859742" y="3573016"/>
            <a:ext cx="306929" cy="288032"/>
          </a:xfrm>
          <a:prstGeom prst="rect">
            <a:avLst/>
          </a:prstGeom>
        </p:spPr>
      </p:pic>
      <p:pic>
        <p:nvPicPr>
          <p:cNvPr id="18" name="Picture 17">
            <a:extLst>
              <a:ext uri="{FF2B5EF4-FFF2-40B4-BE49-F238E27FC236}">
                <a16:creationId xmlns="" xmlns:a16="http://schemas.microsoft.com/office/drawing/2014/main" id="{5CF0A4DC-9A3D-43CB-B24D-110E384A867A}"/>
              </a:ext>
            </a:extLst>
          </p:cNvPr>
          <p:cNvPicPr>
            <a:picLocks noChangeAspect="1"/>
          </p:cNvPicPr>
          <p:nvPr/>
        </p:nvPicPr>
        <p:blipFill rotWithShape="1">
          <a:blip r:embed="rId5"/>
          <a:srcRect l="8620" t="10870" r="8703" b="8171"/>
          <a:stretch/>
        </p:blipFill>
        <p:spPr>
          <a:xfrm>
            <a:off x="8102339" y="3573016"/>
            <a:ext cx="306929" cy="288032"/>
          </a:xfrm>
          <a:prstGeom prst="rect">
            <a:avLst/>
          </a:prstGeom>
        </p:spPr>
      </p:pic>
      <p:pic>
        <p:nvPicPr>
          <p:cNvPr id="19" name="Picture 18">
            <a:extLst>
              <a:ext uri="{FF2B5EF4-FFF2-40B4-BE49-F238E27FC236}">
                <a16:creationId xmlns="" xmlns:a16="http://schemas.microsoft.com/office/drawing/2014/main" id="{80DB948A-B37A-42E9-BC5A-38A32F58A2C9}"/>
              </a:ext>
            </a:extLst>
          </p:cNvPr>
          <p:cNvPicPr>
            <a:picLocks noChangeAspect="1"/>
          </p:cNvPicPr>
          <p:nvPr/>
        </p:nvPicPr>
        <p:blipFill rotWithShape="1">
          <a:blip r:embed="rId5"/>
          <a:srcRect l="8620" t="10870" r="8703" b="8171"/>
          <a:stretch/>
        </p:blipFill>
        <p:spPr>
          <a:xfrm>
            <a:off x="10023962" y="3573016"/>
            <a:ext cx="306929" cy="288032"/>
          </a:xfrm>
          <a:prstGeom prst="rect">
            <a:avLst/>
          </a:prstGeom>
        </p:spPr>
      </p:pic>
      <p:pic>
        <p:nvPicPr>
          <p:cNvPr id="20" name="Picture 19">
            <a:extLst>
              <a:ext uri="{FF2B5EF4-FFF2-40B4-BE49-F238E27FC236}">
                <a16:creationId xmlns="" xmlns:a16="http://schemas.microsoft.com/office/drawing/2014/main" id="{BC405187-30E7-4BE8-A993-EC3E3C4A0495}"/>
              </a:ext>
            </a:extLst>
          </p:cNvPr>
          <p:cNvPicPr>
            <a:picLocks noChangeAspect="1"/>
          </p:cNvPicPr>
          <p:nvPr/>
        </p:nvPicPr>
        <p:blipFill rotWithShape="1">
          <a:blip r:embed="rId5"/>
          <a:srcRect l="8620" t="10870" r="8703" b="8171"/>
          <a:stretch/>
        </p:blipFill>
        <p:spPr>
          <a:xfrm>
            <a:off x="4907697" y="4794267"/>
            <a:ext cx="306929" cy="288032"/>
          </a:xfrm>
          <a:prstGeom prst="rect">
            <a:avLst/>
          </a:prstGeom>
        </p:spPr>
      </p:pic>
      <p:pic>
        <p:nvPicPr>
          <p:cNvPr id="21" name="Picture 20">
            <a:extLst>
              <a:ext uri="{FF2B5EF4-FFF2-40B4-BE49-F238E27FC236}">
                <a16:creationId xmlns="" xmlns:a16="http://schemas.microsoft.com/office/drawing/2014/main" id="{2A32797B-B9AD-42A7-837A-B98545157528}"/>
              </a:ext>
            </a:extLst>
          </p:cNvPr>
          <p:cNvPicPr>
            <a:picLocks noChangeAspect="1"/>
          </p:cNvPicPr>
          <p:nvPr/>
        </p:nvPicPr>
        <p:blipFill rotWithShape="1">
          <a:blip r:embed="rId5"/>
          <a:srcRect l="8620" t="10870" r="8703" b="8171"/>
          <a:stretch/>
        </p:blipFill>
        <p:spPr>
          <a:xfrm>
            <a:off x="6430627" y="4794267"/>
            <a:ext cx="306929" cy="288032"/>
          </a:xfrm>
          <a:prstGeom prst="rect">
            <a:avLst/>
          </a:prstGeom>
        </p:spPr>
      </p:pic>
      <p:pic>
        <p:nvPicPr>
          <p:cNvPr id="22" name="Picture 21">
            <a:extLst>
              <a:ext uri="{FF2B5EF4-FFF2-40B4-BE49-F238E27FC236}">
                <a16:creationId xmlns="" xmlns:a16="http://schemas.microsoft.com/office/drawing/2014/main" id="{5DAB4A26-805A-498B-90C5-C957BF55305D}"/>
              </a:ext>
            </a:extLst>
          </p:cNvPr>
          <p:cNvPicPr>
            <a:picLocks noChangeAspect="1"/>
          </p:cNvPicPr>
          <p:nvPr/>
        </p:nvPicPr>
        <p:blipFill rotWithShape="1">
          <a:blip r:embed="rId5"/>
          <a:srcRect l="8620" t="10870" r="8703" b="8171"/>
          <a:stretch/>
        </p:blipFill>
        <p:spPr>
          <a:xfrm>
            <a:off x="8176930" y="4791836"/>
            <a:ext cx="306929" cy="288032"/>
          </a:xfrm>
          <a:prstGeom prst="rect">
            <a:avLst/>
          </a:prstGeom>
        </p:spPr>
      </p:pic>
      <p:pic>
        <p:nvPicPr>
          <p:cNvPr id="23" name="Picture 22">
            <a:extLst>
              <a:ext uri="{FF2B5EF4-FFF2-40B4-BE49-F238E27FC236}">
                <a16:creationId xmlns="" xmlns:a16="http://schemas.microsoft.com/office/drawing/2014/main" id="{F27B607F-1B3D-41CA-97D7-745F5A480A8F}"/>
              </a:ext>
            </a:extLst>
          </p:cNvPr>
          <p:cNvPicPr>
            <a:picLocks noChangeAspect="1"/>
          </p:cNvPicPr>
          <p:nvPr/>
        </p:nvPicPr>
        <p:blipFill rotWithShape="1">
          <a:blip r:embed="rId5"/>
          <a:srcRect l="8620" t="10870" r="8703" b="8171"/>
          <a:stretch/>
        </p:blipFill>
        <p:spPr>
          <a:xfrm>
            <a:off x="9890936" y="4791836"/>
            <a:ext cx="306929" cy="288032"/>
          </a:xfrm>
          <a:prstGeom prst="rect">
            <a:avLst/>
          </a:prstGeom>
        </p:spPr>
      </p:pic>
      <p:pic>
        <p:nvPicPr>
          <p:cNvPr id="24" name="Picture 23">
            <a:extLst>
              <a:ext uri="{FF2B5EF4-FFF2-40B4-BE49-F238E27FC236}">
                <a16:creationId xmlns="" xmlns:a16="http://schemas.microsoft.com/office/drawing/2014/main" id="{83A48215-D17A-4FF4-8B9B-408BA0A0F1EF}"/>
              </a:ext>
            </a:extLst>
          </p:cNvPr>
          <p:cNvPicPr>
            <a:picLocks noChangeAspect="1"/>
          </p:cNvPicPr>
          <p:nvPr/>
        </p:nvPicPr>
        <p:blipFill rotWithShape="1">
          <a:blip r:embed="rId5"/>
          <a:srcRect l="8620" t="10870" r="8703" b="8171"/>
          <a:stretch/>
        </p:blipFill>
        <p:spPr>
          <a:xfrm>
            <a:off x="4806707" y="5922085"/>
            <a:ext cx="306929" cy="288032"/>
          </a:xfrm>
          <a:prstGeom prst="rect">
            <a:avLst/>
          </a:prstGeom>
        </p:spPr>
      </p:pic>
      <p:pic>
        <p:nvPicPr>
          <p:cNvPr id="25" name="Picture 24">
            <a:extLst>
              <a:ext uri="{FF2B5EF4-FFF2-40B4-BE49-F238E27FC236}">
                <a16:creationId xmlns="" xmlns:a16="http://schemas.microsoft.com/office/drawing/2014/main" id="{DE9FA9E6-1C46-4016-AD2D-54737847596F}"/>
              </a:ext>
            </a:extLst>
          </p:cNvPr>
          <p:cNvPicPr>
            <a:picLocks noChangeAspect="1"/>
          </p:cNvPicPr>
          <p:nvPr/>
        </p:nvPicPr>
        <p:blipFill rotWithShape="1">
          <a:blip r:embed="rId5"/>
          <a:srcRect l="8620" t="10870" r="8703" b="8171"/>
          <a:stretch/>
        </p:blipFill>
        <p:spPr>
          <a:xfrm>
            <a:off x="7119474" y="5899459"/>
            <a:ext cx="306929" cy="288032"/>
          </a:xfrm>
          <a:prstGeom prst="rect">
            <a:avLst/>
          </a:prstGeom>
        </p:spPr>
      </p:pic>
      <p:pic>
        <p:nvPicPr>
          <p:cNvPr id="26" name="Picture 25">
            <a:extLst>
              <a:ext uri="{FF2B5EF4-FFF2-40B4-BE49-F238E27FC236}">
                <a16:creationId xmlns="" xmlns:a16="http://schemas.microsoft.com/office/drawing/2014/main" id="{1E6BBFBB-80C0-4DFF-972B-E37CB43B0168}"/>
              </a:ext>
            </a:extLst>
          </p:cNvPr>
          <p:cNvPicPr>
            <a:picLocks noChangeAspect="1"/>
          </p:cNvPicPr>
          <p:nvPr/>
        </p:nvPicPr>
        <p:blipFill rotWithShape="1">
          <a:blip r:embed="rId5"/>
          <a:srcRect l="8620" t="10870" r="8703" b="8171"/>
          <a:stretch/>
        </p:blipFill>
        <p:spPr>
          <a:xfrm>
            <a:off x="8230501" y="5896464"/>
            <a:ext cx="306929" cy="288032"/>
          </a:xfrm>
          <a:prstGeom prst="rect">
            <a:avLst/>
          </a:prstGeom>
        </p:spPr>
      </p:pic>
      <p:pic>
        <p:nvPicPr>
          <p:cNvPr id="27" name="Picture 26">
            <a:extLst>
              <a:ext uri="{FF2B5EF4-FFF2-40B4-BE49-F238E27FC236}">
                <a16:creationId xmlns="" xmlns:a16="http://schemas.microsoft.com/office/drawing/2014/main" id="{44BBEB9E-E706-4306-A6A2-E85512CECCE1}"/>
              </a:ext>
            </a:extLst>
          </p:cNvPr>
          <p:cNvPicPr>
            <a:picLocks noChangeAspect="1"/>
          </p:cNvPicPr>
          <p:nvPr/>
        </p:nvPicPr>
        <p:blipFill rotWithShape="1">
          <a:blip r:embed="rId5"/>
          <a:srcRect l="8620" t="10870" r="8703" b="8171"/>
          <a:stretch/>
        </p:blipFill>
        <p:spPr>
          <a:xfrm>
            <a:off x="10609462" y="5899459"/>
            <a:ext cx="306929" cy="288032"/>
          </a:xfrm>
          <a:prstGeom prst="rect">
            <a:avLst/>
          </a:prstGeom>
        </p:spPr>
      </p:pic>
      <p:pic>
        <p:nvPicPr>
          <p:cNvPr id="28" name="Picture 27">
            <a:extLst>
              <a:ext uri="{FF2B5EF4-FFF2-40B4-BE49-F238E27FC236}">
                <a16:creationId xmlns="" xmlns:a16="http://schemas.microsoft.com/office/drawing/2014/main" id="{63CF06F0-46F1-4732-B8C7-DA4FDCC5CD15}"/>
              </a:ext>
            </a:extLst>
          </p:cNvPr>
          <p:cNvPicPr>
            <a:picLocks noChangeAspect="1"/>
          </p:cNvPicPr>
          <p:nvPr/>
        </p:nvPicPr>
        <p:blipFill rotWithShape="1">
          <a:blip r:embed="rId6"/>
          <a:srcRect t="1139" r="2091"/>
          <a:stretch/>
        </p:blipFill>
        <p:spPr>
          <a:xfrm>
            <a:off x="389494" y="2665349"/>
            <a:ext cx="3762290" cy="3571963"/>
          </a:xfrm>
          <a:prstGeom prst="rect">
            <a:avLst/>
          </a:prstGeom>
        </p:spPr>
      </p:pic>
    </p:spTree>
    <p:extLst>
      <p:ext uri="{BB962C8B-B14F-4D97-AF65-F5344CB8AC3E}">
        <p14:creationId xmlns:p14="http://schemas.microsoft.com/office/powerpoint/2010/main" val="2018349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C11AA79-FE49-4894-AE00-B6C66911A62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400000"/>
                    </a14:imgEffect>
                    <a14:imgEffect>
                      <a14:brightnessContrast contrast="-20000"/>
                    </a14:imgEffect>
                  </a14:imgLayer>
                </a14:imgProps>
              </a:ext>
            </a:extLst>
          </a:blip>
          <a:stretch>
            <a:fillRect/>
          </a:stretch>
        </p:blipFill>
        <p:spPr>
          <a:xfrm>
            <a:off x="0" y="0"/>
            <a:ext cx="12192000" cy="6858000"/>
          </a:xfrm>
          <a:prstGeom prst="rect">
            <a:avLst/>
          </a:prstGeom>
        </p:spPr>
      </p:pic>
      <p:grpSp>
        <p:nvGrpSpPr>
          <p:cNvPr id="5" name="Group 4">
            <a:extLst>
              <a:ext uri="{FF2B5EF4-FFF2-40B4-BE49-F238E27FC236}">
                <a16:creationId xmlns="" xmlns:a16="http://schemas.microsoft.com/office/drawing/2014/main" id="{63158E2A-327E-4A9B-A512-91E9C30E7346}"/>
              </a:ext>
            </a:extLst>
          </p:cNvPr>
          <p:cNvGrpSpPr/>
          <p:nvPr/>
        </p:nvGrpSpPr>
        <p:grpSpPr>
          <a:xfrm>
            <a:off x="911424" y="476672"/>
            <a:ext cx="10369152" cy="5616624"/>
            <a:chOff x="7968208" y="-3064320"/>
            <a:chExt cx="9217024" cy="5368869"/>
          </a:xfrm>
        </p:grpSpPr>
        <p:pic>
          <p:nvPicPr>
            <p:cNvPr id="6" name="Picture 2" descr="Free Download: Wooden nature blank board | Frame border design, Page  borders design, Colorful borders design">
              <a:extLst>
                <a:ext uri="{FF2B5EF4-FFF2-40B4-BE49-F238E27FC236}">
                  <a16:creationId xmlns="" xmlns:a16="http://schemas.microsoft.com/office/drawing/2014/main" id="{9395CF26-9E71-4948-99CA-6511F53B1A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9" t="1056" r="1369"/>
            <a:stretch/>
          </p:blipFill>
          <p:spPr bwMode="auto">
            <a:xfrm>
              <a:off x="7968208" y="-3064320"/>
              <a:ext cx="9217024" cy="53688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 xmlns:a16="http://schemas.microsoft.com/office/drawing/2014/main" id="{2650D238-933E-4492-B930-747EA778D7D6}"/>
                </a:ext>
              </a:extLst>
            </p:cNvPr>
            <p:cNvSpPr>
              <a:spLocks noChangeArrowheads="1"/>
            </p:cNvSpPr>
            <p:nvPr/>
          </p:nvSpPr>
          <p:spPr bwMode="auto">
            <a:xfrm>
              <a:off x="10539132" y="-1227717"/>
              <a:ext cx="4075177" cy="126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43" tIns="47621" rIns="95243" bIns="47621">
              <a:spAutoFit/>
            </a:bodyPr>
            <a:lstStyle/>
            <a:p>
              <a:pPr algn="ctr" eaLnBrk="1" hangingPunct="1"/>
              <a:r>
                <a:rPr lang="en-US" sz="4000" b="1" dirty="0">
                  <a:latin typeface="Cambria" pitchFamily="18" charset="0"/>
                  <a:cs typeface="Times New Roman" pitchFamily="18" charset="0"/>
                </a:rPr>
                <a:t>HÁT KẾT HỢP</a:t>
              </a:r>
            </a:p>
            <a:p>
              <a:pPr algn="ctr" eaLnBrk="1" hangingPunct="1"/>
              <a:r>
                <a:rPr lang="en-US" sz="4000" b="1" dirty="0">
                  <a:latin typeface="Cambria" pitchFamily="18" charset="0"/>
                  <a:cs typeface="Times New Roman" pitchFamily="18" charset="0"/>
                </a:rPr>
                <a:t>VẬN ĐỘNG CƠ THỂ</a:t>
              </a:r>
            </a:p>
          </p:txBody>
        </p:sp>
      </p:grpSp>
    </p:spTree>
    <p:extLst>
      <p:ext uri="{BB962C8B-B14F-4D97-AF65-F5344CB8AC3E}">
        <p14:creationId xmlns:p14="http://schemas.microsoft.com/office/powerpoint/2010/main" val="1049038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C15B0D3-B347-4FBD-B060-526FF43D159A}"/>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33577"/>
            <a:ext cx="12192000" cy="6891578"/>
          </a:xfrm>
          <a:prstGeom prst="rect">
            <a:avLst/>
          </a:prstGeom>
        </p:spPr>
      </p:pic>
      <p:pic>
        <p:nvPicPr>
          <p:cNvPr id="53" name="Picture 52">
            <a:extLst>
              <a:ext uri="{FF2B5EF4-FFF2-40B4-BE49-F238E27FC236}">
                <a16:creationId xmlns="" xmlns:a16="http://schemas.microsoft.com/office/drawing/2014/main" id="{6E1220C2-899D-4C0B-BA61-720C5E82E891}"/>
              </a:ext>
            </a:extLst>
          </p:cNvPr>
          <p:cNvPicPr>
            <a:picLocks noChangeAspect="1"/>
          </p:cNvPicPr>
          <p:nvPr/>
        </p:nvPicPr>
        <p:blipFill rotWithShape="1">
          <a:blip r:embed="rId5"/>
          <a:srcRect t="1139" r="2091"/>
          <a:stretch/>
        </p:blipFill>
        <p:spPr>
          <a:xfrm>
            <a:off x="389494" y="2665349"/>
            <a:ext cx="3762290" cy="3571963"/>
          </a:xfrm>
          <a:prstGeom prst="rect">
            <a:avLst/>
          </a:prstGeom>
        </p:spPr>
      </p:pic>
      <p:grpSp>
        <p:nvGrpSpPr>
          <p:cNvPr id="4" name="Group 3">
            <a:extLst>
              <a:ext uri="{FF2B5EF4-FFF2-40B4-BE49-F238E27FC236}">
                <a16:creationId xmlns="" xmlns:a16="http://schemas.microsoft.com/office/drawing/2014/main" id="{258BE0EF-8BD8-5EDA-AA1C-067068CD49D9}"/>
              </a:ext>
            </a:extLst>
          </p:cNvPr>
          <p:cNvGrpSpPr/>
          <p:nvPr/>
        </p:nvGrpSpPr>
        <p:grpSpPr>
          <a:xfrm>
            <a:off x="4348800" y="290345"/>
            <a:ext cx="7219808" cy="5987856"/>
            <a:chOff x="4348800" y="290345"/>
            <a:chExt cx="7219808" cy="5987856"/>
          </a:xfrm>
        </p:grpSpPr>
        <p:pic>
          <p:nvPicPr>
            <p:cNvPr id="52" name="Picture 51">
              <a:extLst>
                <a:ext uri="{FF2B5EF4-FFF2-40B4-BE49-F238E27FC236}">
                  <a16:creationId xmlns="" xmlns:a16="http://schemas.microsoft.com/office/drawing/2014/main" id="{5D7AC1AA-BF1F-477D-AE85-DB00818F4F0A}"/>
                </a:ext>
              </a:extLst>
            </p:cNvPr>
            <p:cNvPicPr>
              <a:picLocks noChangeAspect="1"/>
            </p:cNvPicPr>
            <p:nvPr/>
          </p:nvPicPr>
          <p:blipFill>
            <a:blip r:embed="rId6"/>
            <a:stretch>
              <a:fillRect/>
            </a:stretch>
          </p:blipFill>
          <p:spPr>
            <a:xfrm>
              <a:off x="4348800" y="290345"/>
              <a:ext cx="7219808" cy="5775756"/>
            </a:xfrm>
            <a:prstGeom prst="rect">
              <a:avLst/>
            </a:prstGeom>
          </p:spPr>
        </p:pic>
        <p:pic>
          <p:nvPicPr>
            <p:cNvPr id="28" name="Picture 27">
              <a:extLst>
                <a:ext uri="{FF2B5EF4-FFF2-40B4-BE49-F238E27FC236}">
                  <a16:creationId xmlns="" xmlns:a16="http://schemas.microsoft.com/office/drawing/2014/main" id="{15D10C97-7E3D-49EC-9E89-7DAB8AE6CE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2342" y="2398300"/>
              <a:ext cx="430765" cy="382131"/>
            </a:xfrm>
            <a:prstGeom prst="rect">
              <a:avLst/>
            </a:prstGeom>
          </p:spPr>
        </p:pic>
        <p:pic>
          <p:nvPicPr>
            <p:cNvPr id="30" name="Picture 29">
              <a:extLst>
                <a:ext uri="{FF2B5EF4-FFF2-40B4-BE49-F238E27FC236}">
                  <a16:creationId xmlns="" xmlns:a16="http://schemas.microsoft.com/office/drawing/2014/main" id="{7DA41A24-4228-4065-8A61-F71C879D32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2672" y="2363055"/>
              <a:ext cx="430765" cy="382131"/>
            </a:xfrm>
            <a:prstGeom prst="rect">
              <a:avLst/>
            </a:prstGeom>
          </p:spPr>
        </p:pic>
        <p:pic>
          <p:nvPicPr>
            <p:cNvPr id="31" name="Picture 30">
              <a:extLst>
                <a:ext uri="{FF2B5EF4-FFF2-40B4-BE49-F238E27FC236}">
                  <a16:creationId xmlns="" xmlns:a16="http://schemas.microsoft.com/office/drawing/2014/main" id="{20048C28-90D8-479D-BEF2-5582847579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6241" y="3573014"/>
              <a:ext cx="430765" cy="382131"/>
            </a:xfrm>
            <a:prstGeom prst="rect">
              <a:avLst/>
            </a:prstGeom>
          </p:spPr>
        </p:pic>
        <p:pic>
          <p:nvPicPr>
            <p:cNvPr id="32" name="Picture 31">
              <a:extLst>
                <a:ext uri="{FF2B5EF4-FFF2-40B4-BE49-F238E27FC236}">
                  <a16:creationId xmlns="" xmlns:a16="http://schemas.microsoft.com/office/drawing/2014/main" id="{676A55DE-377B-43C6-9A14-A657ADD8E9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0584" y="2387744"/>
              <a:ext cx="430765" cy="382131"/>
            </a:xfrm>
            <a:prstGeom prst="rect">
              <a:avLst/>
            </a:prstGeom>
          </p:spPr>
        </p:pic>
        <p:pic>
          <p:nvPicPr>
            <p:cNvPr id="33" name="Picture 32">
              <a:extLst>
                <a:ext uri="{FF2B5EF4-FFF2-40B4-BE49-F238E27FC236}">
                  <a16:creationId xmlns="" xmlns:a16="http://schemas.microsoft.com/office/drawing/2014/main" id="{5BBF07BD-0B31-4F0D-9D1A-CBDCAD5034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8324" y="3584429"/>
              <a:ext cx="430765" cy="382131"/>
            </a:xfrm>
            <a:prstGeom prst="rect">
              <a:avLst/>
            </a:prstGeom>
          </p:spPr>
        </p:pic>
        <p:pic>
          <p:nvPicPr>
            <p:cNvPr id="35" name="Picture 34">
              <a:extLst>
                <a:ext uri="{FF2B5EF4-FFF2-40B4-BE49-F238E27FC236}">
                  <a16:creationId xmlns="" xmlns:a16="http://schemas.microsoft.com/office/drawing/2014/main" id="{9BA301C3-8D22-4399-8A55-D84B9C169C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7776" y="4740254"/>
              <a:ext cx="430765" cy="382131"/>
            </a:xfrm>
            <a:prstGeom prst="rect">
              <a:avLst/>
            </a:prstGeom>
          </p:spPr>
        </p:pic>
        <p:pic>
          <p:nvPicPr>
            <p:cNvPr id="36" name="Picture 35">
              <a:extLst>
                <a:ext uri="{FF2B5EF4-FFF2-40B4-BE49-F238E27FC236}">
                  <a16:creationId xmlns="" xmlns:a16="http://schemas.microsoft.com/office/drawing/2014/main" id="{651FEBF5-66E9-4DB7-AD52-25C8346E00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2286" y="4740546"/>
              <a:ext cx="430765" cy="382131"/>
            </a:xfrm>
            <a:prstGeom prst="rect">
              <a:avLst/>
            </a:prstGeom>
          </p:spPr>
        </p:pic>
        <p:pic>
          <p:nvPicPr>
            <p:cNvPr id="37" name="Picture 36">
              <a:extLst>
                <a:ext uri="{FF2B5EF4-FFF2-40B4-BE49-F238E27FC236}">
                  <a16:creationId xmlns="" xmlns:a16="http://schemas.microsoft.com/office/drawing/2014/main" id="{A54C16E6-3F31-4E6F-81B7-65AB53CD6F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1887" y="5896070"/>
              <a:ext cx="430765" cy="382131"/>
            </a:xfrm>
            <a:prstGeom prst="rect">
              <a:avLst/>
            </a:prstGeom>
          </p:spPr>
        </p:pic>
        <p:pic>
          <p:nvPicPr>
            <p:cNvPr id="38" name="Picture 37">
              <a:extLst>
                <a:ext uri="{FF2B5EF4-FFF2-40B4-BE49-F238E27FC236}">
                  <a16:creationId xmlns="" xmlns:a16="http://schemas.microsoft.com/office/drawing/2014/main" id="{47B9E29F-8ACF-4A51-9055-84C961DA5A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5914" y="5852575"/>
              <a:ext cx="430765" cy="382131"/>
            </a:xfrm>
            <a:prstGeom prst="rect">
              <a:avLst/>
            </a:prstGeom>
          </p:spPr>
        </p:pic>
        <p:pic>
          <p:nvPicPr>
            <p:cNvPr id="39" name="Picture 38">
              <a:extLst>
                <a:ext uri="{FF2B5EF4-FFF2-40B4-BE49-F238E27FC236}">
                  <a16:creationId xmlns="" xmlns:a16="http://schemas.microsoft.com/office/drawing/2014/main" id="{B9E1DBFC-670D-406F-A14F-14DFB03EE2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5870" y="5852575"/>
              <a:ext cx="430765" cy="382131"/>
            </a:xfrm>
            <a:prstGeom prst="rect">
              <a:avLst/>
            </a:prstGeom>
          </p:spPr>
        </p:pic>
        <p:pic>
          <p:nvPicPr>
            <p:cNvPr id="40" name="Picture 39">
              <a:extLst>
                <a:ext uri="{FF2B5EF4-FFF2-40B4-BE49-F238E27FC236}">
                  <a16:creationId xmlns="" xmlns:a16="http://schemas.microsoft.com/office/drawing/2014/main" id="{5501CDA4-5CF7-464F-9DAD-E964F74225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4871" y="5888854"/>
              <a:ext cx="405059" cy="382131"/>
            </a:xfrm>
            <a:prstGeom prst="rect">
              <a:avLst/>
            </a:prstGeom>
          </p:spPr>
        </p:pic>
        <p:pic>
          <p:nvPicPr>
            <p:cNvPr id="41" name="Picture 40">
              <a:extLst>
                <a:ext uri="{FF2B5EF4-FFF2-40B4-BE49-F238E27FC236}">
                  <a16:creationId xmlns="" xmlns:a16="http://schemas.microsoft.com/office/drawing/2014/main" id="{1744D62B-6B04-4C81-B1A2-5F085DBD1E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92518" y="5841919"/>
              <a:ext cx="405059" cy="382131"/>
            </a:xfrm>
            <a:prstGeom prst="rect">
              <a:avLst/>
            </a:prstGeom>
          </p:spPr>
        </p:pic>
        <p:pic>
          <p:nvPicPr>
            <p:cNvPr id="42" name="Picture 41">
              <a:extLst>
                <a:ext uri="{FF2B5EF4-FFF2-40B4-BE49-F238E27FC236}">
                  <a16:creationId xmlns="" xmlns:a16="http://schemas.microsoft.com/office/drawing/2014/main" id="{CB2300C6-0D86-44B0-9C9C-616A670591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75846" y="5838028"/>
              <a:ext cx="405059" cy="382131"/>
            </a:xfrm>
            <a:prstGeom prst="rect">
              <a:avLst/>
            </a:prstGeom>
          </p:spPr>
        </p:pic>
        <p:pic>
          <p:nvPicPr>
            <p:cNvPr id="43" name="Picture 42">
              <a:extLst>
                <a:ext uri="{FF2B5EF4-FFF2-40B4-BE49-F238E27FC236}">
                  <a16:creationId xmlns="" xmlns:a16="http://schemas.microsoft.com/office/drawing/2014/main" id="{7F8119EE-9B8C-4A58-AC92-4BA3662E77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5747" y="3571477"/>
              <a:ext cx="405059" cy="382131"/>
            </a:xfrm>
            <a:prstGeom prst="rect">
              <a:avLst/>
            </a:prstGeom>
          </p:spPr>
        </p:pic>
        <p:pic>
          <p:nvPicPr>
            <p:cNvPr id="44" name="Picture 43">
              <a:extLst>
                <a:ext uri="{FF2B5EF4-FFF2-40B4-BE49-F238E27FC236}">
                  <a16:creationId xmlns="" xmlns:a16="http://schemas.microsoft.com/office/drawing/2014/main" id="{0FD06669-DC1F-4750-9626-A1605CC745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55190" y="4733790"/>
              <a:ext cx="405059" cy="382131"/>
            </a:xfrm>
            <a:prstGeom prst="rect">
              <a:avLst/>
            </a:prstGeom>
          </p:spPr>
        </p:pic>
        <p:pic>
          <p:nvPicPr>
            <p:cNvPr id="45" name="Picture 44">
              <a:extLst>
                <a:ext uri="{FF2B5EF4-FFF2-40B4-BE49-F238E27FC236}">
                  <a16:creationId xmlns="" xmlns:a16="http://schemas.microsoft.com/office/drawing/2014/main" id="{6862349B-EF05-4EBC-978F-1706BCDC6A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55627" y="4745456"/>
              <a:ext cx="405059" cy="382131"/>
            </a:xfrm>
            <a:prstGeom prst="rect">
              <a:avLst/>
            </a:prstGeom>
          </p:spPr>
        </p:pic>
        <p:pic>
          <p:nvPicPr>
            <p:cNvPr id="46" name="Picture 45">
              <a:extLst>
                <a:ext uri="{FF2B5EF4-FFF2-40B4-BE49-F238E27FC236}">
                  <a16:creationId xmlns="" xmlns:a16="http://schemas.microsoft.com/office/drawing/2014/main" id="{907BD090-FD75-40C0-8AFC-08669CC2FA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65194" y="3573014"/>
              <a:ext cx="405059" cy="382131"/>
            </a:xfrm>
            <a:prstGeom prst="rect">
              <a:avLst/>
            </a:prstGeom>
          </p:spPr>
        </p:pic>
        <p:pic>
          <p:nvPicPr>
            <p:cNvPr id="47" name="Picture 46">
              <a:extLst>
                <a:ext uri="{FF2B5EF4-FFF2-40B4-BE49-F238E27FC236}">
                  <a16:creationId xmlns="" xmlns:a16="http://schemas.microsoft.com/office/drawing/2014/main" id="{B356A514-C440-422A-A9CF-0E08F10786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9398" y="3571477"/>
              <a:ext cx="405059" cy="382131"/>
            </a:xfrm>
            <a:prstGeom prst="rect">
              <a:avLst/>
            </a:prstGeom>
          </p:spPr>
        </p:pic>
        <p:pic>
          <p:nvPicPr>
            <p:cNvPr id="48" name="Picture 47">
              <a:extLst>
                <a:ext uri="{FF2B5EF4-FFF2-40B4-BE49-F238E27FC236}">
                  <a16:creationId xmlns="" xmlns:a16="http://schemas.microsoft.com/office/drawing/2014/main" id="{734A47F9-8FC3-4DE4-9481-944327A6AE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33898" y="3551869"/>
              <a:ext cx="405059" cy="382131"/>
            </a:xfrm>
            <a:prstGeom prst="rect">
              <a:avLst/>
            </a:prstGeom>
          </p:spPr>
        </p:pic>
        <p:pic>
          <p:nvPicPr>
            <p:cNvPr id="49" name="Picture 48">
              <a:extLst>
                <a:ext uri="{FF2B5EF4-FFF2-40B4-BE49-F238E27FC236}">
                  <a16:creationId xmlns="" xmlns:a16="http://schemas.microsoft.com/office/drawing/2014/main" id="{775ABC48-3907-4563-824F-9EEEEC7292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83029" y="2398299"/>
              <a:ext cx="405059" cy="382131"/>
            </a:xfrm>
            <a:prstGeom prst="rect">
              <a:avLst/>
            </a:prstGeom>
          </p:spPr>
        </p:pic>
        <p:pic>
          <p:nvPicPr>
            <p:cNvPr id="50" name="Picture 49">
              <a:extLst>
                <a:ext uri="{FF2B5EF4-FFF2-40B4-BE49-F238E27FC236}">
                  <a16:creationId xmlns="" xmlns:a16="http://schemas.microsoft.com/office/drawing/2014/main" id="{12E6E5C1-6C11-4909-8CCA-C6C34614CB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01081" y="2369948"/>
              <a:ext cx="405059" cy="382131"/>
            </a:xfrm>
            <a:prstGeom prst="rect">
              <a:avLst/>
            </a:prstGeom>
          </p:spPr>
        </p:pic>
        <p:pic>
          <p:nvPicPr>
            <p:cNvPr id="51" name="Picture 50">
              <a:extLst>
                <a:ext uri="{FF2B5EF4-FFF2-40B4-BE49-F238E27FC236}">
                  <a16:creationId xmlns="" xmlns:a16="http://schemas.microsoft.com/office/drawing/2014/main" id="{CB76CBE0-C795-42B9-B4C1-468212C56A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15846" y="2366399"/>
              <a:ext cx="405059" cy="382131"/>
            </a:xfrm>
            <a:prstGeom prst="rect">
              <a:avLst/>
            </a:prstGeom>
          </p:spPr>
        </p:pic>
        <p:pic>
          <p:nvPicPr>
            <p:cNvPr id="54" name="Picture 53">
              <a:extLst>
                <a:ext uri="{FF2B5EF4-FFF2-40B4-BE49-F238E27FC236}">
                  <a16:creationId xmlns="" xmlns:a16="http://schemas.microsoft.com/office/drawing/2014/main" id="{5A06FB8A-BB78-4B29-BA90-8163B977DA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00636" y="2387744"/>
              <a:ext cx="430765" cy="382131"/>
            </a:xfrm>
            <a:prstGeom prst="rect">
              <a:avLst/>
            </a:prstGeom>
          </p:spPr>
        </p:pic>
        <p:pic>
          <p:nvPicPr>
            <p:cNvPr id="55" name="Picture 54">
              <a:extLst>
                <a:ext uri="{FF2B5EF4-FFF2-40B4-BE49-F238E27FC236}">
                  <a16:creationId xmlns="" xmlns:a16="http://schemas.microsoft.com/office/drawing/2014/main" id="{58BF25C1-F9B1-4CE1-A990-BE487C6DD2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55273" y="2369948"/>
              <a:ext cx="405059" cy="382131"/>
            </a:xfrm>
            <a:prstGeom prst="rect">
              <a:avLst/>
            </a:prstGeom>
          </p:spPr>
        </p:pic>
        <p:pic>
          <p:nvPicPr>
            <p:cNvPr id="56" name="Picture 55">
              <a:extLst>
                <a:ext uri="{FF2B5EF4-FFF2-40B4-BE49-F238E27FC236}">
                  <a16:creationId xmlns="" xmlns:a16="http://schemas.microsoft.com/office/drawing/2014/main" id="{D7C97CC3-8265-47BE-9502-D5BF373DA9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1413" y="3555872"/>
              <a:ext cx="430765" cy="382131"/>
            </a:xfrm>
            <a:prstGeom prst="rect">
              <a:avLst/>
            </a:prstGeom>
          </p:spPr>
        </p:pic>
        <p:pic>
          <p:nvPicPr>
            <p:cNvPr id="57" name="Picture 56">
              <a:extLst>
                <a:ext uri="{FF2B5EF4-FFF2-40B4-BE49-F238E27FC236}">
                  <a16:creationId xmlns="" xmlns:a16="http://schemas.microsoft.com/office/drawing/2014/main" id="{C8EA11C1-43B0-4E93-AC11-035B7EB314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90677" y="3584429"/>
              <a:ext cx="430765" cy="382131"/>
            </a:xfrm>
            <a:prstGeom prst="rect">
              <a:avLst/>
            </a:prstGeom>
          </p:spPr>
        </p:pic>
        <p:pic>
          <p:nvPicPr>
            <p:cNvPr id="58" name="Picture 57">
              <a:extLst>
                <a:ext uri="{FF2B5EF4-FFF2-40B4-BE49-F238E27FC236}">
                  <a16:creationId xmlns="" xmlns:a16="http://schemas.microsoft.com/office/drawing/2014/main" id="{C8524B3E-BB70-45AC-A359-54270C8553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9812" y="4700790"/>
              <a:ext cx="405059" cy="382131"/>
            </a:xfrm>
            <a:prstGeom prst="rect">
              <a:avLst/>
            </a:prstGeom>
          </p:spPr>
        </p:pic>
        <p:pic>
          <p:nvPicPr>
            <p:cNvPr id="59" name="Picture 58">
              <a:extLst>
                <a:ext uri="{FF2B5EF4-FFF2-40B4-BE49-F238E27FC236}">
                  <a16:creationId xmlns="" xmlns:a16="http://schemas.microsoft.com/office/drawing/2014/main" id="{C3D15082-7412-453D-B02B-6FB35B65E8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72074" y="4740253"/>
              <a:ext cx="405059" cy="382131"/>
            </a:xfrm>
            <a:prstGeom prst="rect">
              <a:avLst/>
            </a:prstGeom>
          </p:spPr>
        </p:pic>
        <p:pic>
          <p:nvPicPr>
            <p:cNvPr id="60" name="Picture 59">
              <a:extLst>
                <a:ext uri="{FF2B5EF4-FFF2-40B4-BE49-F238E27FC236}">
                  <a16:creationId xmlns="" xmlns:a16="http://schemas.microsoft.com/office/drawing/2014/main" id="{CC5C5ECD-FCFE-454C-8759-D25A50FF2D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15696" y="4740253"/>
              <a:ext cx="430765" cy="382131"/>
            </a:xfrm>
            <a:prstGeom prst="rect">
              <a:avLst/>
            </a:prstGeom>
          </p:spPr>
        </p:pic>
        <p:pic>
          <p:nvPicPr>
            <p:cNvPr id="61" name="Picture 60">
              <a:extLst>
                <a:ext uri="{FF2B5EF4-FFF2-40B4-BE49-F238E27FC236}">
                  <a16:creationId xmlns="" xmlns:a16="http://schemas.microsoft.com/office/drawing/2014/main" id="{3133C229-2C63-483F-B4B2-02B4667D5F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2992" y="5838028"/>
              <a:ext cx="430765" cy="382131"/>
            </a:xfrm>
            <a:prstGeom prst="rect">
              <a:avLst/>
            </a:prstGeom>
          </p:spPr>
        </p:pic>
        <p:pic>
          <p:nvPicPr>
            <p:cNvPr id="62" name="Picture 61">
              <a:extLst>
                <a:ext uri="{FF2B5EF4-FFF2-40B4-BE49-F238E27FC236}">
                  <a16:creationId xmlns="" xmlns:a16="http://schemas.microsoft.com/office/drawing/2014/main" id="{0EBEC571-9C9A-41CA-A8D2-8177420D81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40393" y="5768272"/>
              <a:ext cx="405059" cy="382131"/>
            </a:xfrm>
            <a:prstGeom prst="rect">
              <a:avLst/>
            </a:prstGeom>
          </p:spPr>
        </p:pic>
        <p:pic>
          <p:nvPicPr>
            <p:cNvPr id="63" name="Picture 62">
              <a:extLst>
                <a:ext uri="{FF2B5EF4-FFF2-40B4-BE49-F238E27FC236}">
                  <a16:creationId xmlns="" xmlns:a16="http://schemas.microsoft.com/office/drawing/2014/main" id="{02EBE3BA-FE61-42B1-B206-AEE423CD2E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9374" y="4752866"/>
              <a:ext cx="430765" cy="382131"/>
            </a:xfrm>
            <a:prstGeom prst="rect">
              <a:avLst/>
            </a:prstGeom>
          </p:spPr>
        </p:pic>
      </p:grpSp>
    </p:spTree>
    <p:extLst>
      <p:ext uri="{BB962C8B-B14F-4D97-AF65-F5344CB8AC3E}">
        <p14:creationId xmlns:p14="http://schemas.microsoft.com/office/powerpoint/2010/main" val="3259410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C11AA79-FE49-4894-AE00-B6C66911A62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400000"/>
                    </a14:imgEffect>
                    <a14:imgEffect>
                      <a14:brightnessContrast contrast="-20000"/>
                    </a14:imgEffect>
                  </a14:imgLayer>
                </a14:imgProps>
              </a:ext>
            </a:extLst>
          </a:blip>
          <a:stretch>
            <a:fillRect/>
          </a:stretch>
        </p:blipFill>
        <p:spPr>
          <a:xfrm>
            <a:off x="0" y="0"/>
            <a:ext cx="12192000" cy="6858000"/>
          </a:xfrm>
          <a:prstGeom prst="rect">
            <a:avLst/>
          </a:prstGeom>
        </p:spPr>
      </p:pic>
      <p:grpSp>
        <p:nvGrpSpPr>
          <p:cNvPr id="5" name="Group 4">
            <a:extLst>
              <a:ext uri="{FF2B5EF4-FFF2-40B4-BE49-F238E27FC236}">
                <a16:creationId xmlns="" xmlns:a16="http://schemas.microsoft.com/office/drawing/2014/main" id="{63158E2A-327E-4A9B-A512-91E9C30E7346}"/>
              </a:ext>
            </a:extLst>
          </p:cNvPr>
          <p:cNvGrpSpPr/>
          <p:nvPr/>
        </p:nvGrpSpPr>
        <p:grpSpPr>
          <a:xfrm>
            <a:off x="1127448" y="476672"/>
            <a:ext cx="10009112" cy="5616624"/>
            <a:chOff x="7968208" y="-3064320"/>
            <a:chExt cx="9217024" cy="5368869"/>
          </a:xfrm>
        </p:grpSpPr>
        <p:pic>
          <p:nvPicPr>
            <p:cNvPr id="6" name="Picture 2" descr="Free Download: Wooden nature blank board | Frame border design, Page  borders design, Colorful borders design">
              <a:extLst>
                <a:ext uri="{FF2B5EF4-FFF2-40B4-BE49-F238E27FC236}">
                  <a16:creationId xmlns="" xmlns:a16="http://schemas.microsoft.com/office/drawing/2014/main" id="{9395CF26-9E71-4948-99CA-6511F53B1A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9" t="1056" r="1369"/>
            <a:stretch/>
          </p:blipFill>
          <p:spPr bwMode="auto">
            <a:xfrm>
              <a:off x="7968208" y="-3064320"/>
              <a:ext cx="9217024" cy="53688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 xmlns:a16="http://schemas.microsoft.com/office/drawing/2014/main" id="{2650D238-933E-4492-B930-747EA778D7D6}"/>
                </a:ext>
              </a:extLst>
            </p:cNvPr>
            <p:cNvSpPr>
              <a:spLocks noChangeArrowheads="1"/>
            </p:cNvSpPr>
            <p:nvPr/>
          </p:nvSpPr>
          <p:spPr bwMode="auto">
            <a:xfrm>
              <a:off x="10542596" y="-1068202"/>
              <a:ext cx="4068247" cy="97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43" tIns="47621" rIns="95243" bIns="47621">
              <a:spAutoFit/>
            </a:bodyPr>
            <a:lstStyle/>
            <a:p>
              <a:pPr eaLnBrk="1" hangingPunct="1"/>
              <a:r>
                <a:rPr lang="en-US" sz="6000" b="1" dirty="0">
                  <a:latin typeface="Cambria" pitchFamily="18" charset="0"/>
                  <a:cs typeface="Times New Roman" pitchFamily="18" charset="0"/>
                </a:rPr>
                <a:t>KHỞI ĐỘNG</a:t>
              </a:r>
            </a:p>
          </p:txBody>
        </p:sp>
      </p:grpSp>
    </p:spTree>
    <p:extLst>
      <p:ext uri="{BB962C8B-B14F-4D97-AF65-F5344CB8AC3E}">
        <p14:creationId xmlns:p14="http://schemas.microsoft.com/office/powerpoint/2010/main" val="4073173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35010326-9432-4108-88FE-BB3F68D74708}"/>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33577"/>
            <a:ext cx="12192000" cy="6891578"/>
          </a:xfrm>
          <a:prstGeom prst="rect">
            <a:avLst/>
          </a:prstGeom>
        </p:spPr>
      </p:pic>
      <p:pic>
        <p:nvPicPr>
          <p:cNvPr id="7" name="Picture 6">
            <a:extLst>
              <a:ext uri="{FF2B5EF4-FFF2-40B4-BE49-F238E27FC236}">
                <a16:creationId xmlns="" xmlns:a16="http://schemas.microsoft.com/office/drawing/2014/main" id="{E2D1AA21-23CD-4B87-9AED-6B83DF17E507}"/>
              </a:ext>
            </a:extLst>
          </p:cNvPr>
          <p:cNvPicPr>
            <a:picLocks noChangeAspect="1"/>
          </p:cNvPicPr>
          <p:nvPr/>
        </p:nvPicPr>
        <p:blipFill rotWithShape="1">
          <a:blip r:embed="rId4">
            <a:extLst>
              <a:ext uri="{28A0092B-C50C-407E-A947-70E740481C1C}">
                <a14:useLocalDpi xmlns:a14="http://schemas.microsoft.com/office/drawing/2010/main" val="0"/>
              </a:ext>
            </a:extLst>
          </a:blip>
          <a:srcRect l="9071" t="13608" r="7770" b="19864"/>
          <a:stretch/>
        </p:blipFill>
        <p:spPr>
          <a:xfrm>
            <a:off x="4079776" y="-4524"/>
            <a:ext cx="3600400" cy="1944216"/>
          </a:xfrm>
          <a:prstGeom prst="rect">
            <a:avLst/>
          </a:prstGeom>
        </p:spPr>
      </p:pic>
      <p:pic>
        <p:nvPicPr>
          <p:cNvPr id="11" name="Picture 10">
            <a:extLst>
              <a:ext uri="{FF2B5EF4-FFF2-40B4-BE49-F238E27FC236}">
                <a16:creationId xmlns="" xmlns:a16="http://schemas.microsoft.com/office/drawing/2014/main" id="{5921FFCD-3C30-4921-8198-B48EEACF62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344" y="1772816"/>
            <a:ext cx="11809312" cy="4536504"/>
          </a:xfrm>
          <a:prstGeom prst="rect">
            <a:avLst/>
          </a:prstGeom>
        </p:spPr>
      </p:pic>
      <p:sp>
        <p:nvSpPr>
          <p:cNvPr id="6" name="TextBox 5">
            <a:extLst>
              <a:ext uri="{FF2B5EF4-FFF2-40B4-BE49-F238E27FC236}">
                <a16:creationId xmlns="" xmlns:a16="http://schemas.microsoft.com/office/drawing/2014/main" id="{2E3487F2-C868-4F7E-80CF-919F9E02D53A}"/>
              </a:ext>
            </a:extLst>
          </p:cNvPr>
          <p:cNvSpPr txBox="1"/>
          <p:nvPr/>
        </p:nvSpPr>
        <p:spPr>
          <a:xfrm>
            <a:off x="1343472" y="3924345"/>
            <a:ext cx="10066322" cy="584775"/>
          </a:xfrm>
          <a:prstGeom prst="rect">
            <a:avLst/>
          </a:prstGeom>
          <a:noFill/>
        </p:spPr>
        <p:txBody>
          <a:bodyPr wrap="square">
            <a:spAutoFit/>
          </a:bodyPr>
          <a:lstStyle/>
          <a:p>
            <a:pPr algn="just"/>
            <a:r>
              <a:rPr lang="en-US" sz="3200" dirty="0" err="1">
                <a:latin typeface="Cambria" pitchFamily="18" charset="0"/>
              </a:rPr>
              <a:t>Hãy</a:t>
            </a:r>
            <a:r>
              <a:rPr lang="en-US" sz="3200" dirty="0">
                <a:latin typeface="Cambria" pitchFamily="18" charset="0"/>
              </a:rPr>
              <a:t> </a:t>
            </a:r>
            <a:r>
              <a:rPr lang="en-US" sz="3200" dirty="0" err="1">
                <a:latin typeface="Cambria" pitchFamily="18" charset="0"/>
              </a:rPr>
              <a:t>nói</a:t>
            </a:r>
            <a:r>
              <a:rPr lang="en-US" sz="3200" dirty="0">
                <a:latin typeface="Cambria" pitchFamily="18" charset="0"/>
              </a:rPr>
              <a:t> </a:t>
            </a:r>
            <a:r>
              <a:rPr lang="en-US" sz="3200" dirty="0" err="1">
                <a:latin typeface="Cambria" pitchFamily="18" charset="0"/>
              </a:rPr>
              <a:t>về</a:t>
            </a:r>
            <a:r>
              <a:rPr lang="en-US" sz="3200" dirty="0">
                <a:latin typeface="Cambria" pitchFamily="18" charset="0"/>
              </a:rPr>
              <a:t> </a:t>
            </a:r>
            <a:r>
              <a:rPr lang="en-US" sz="3200" dirty="0" err="1">
                <a:latin typeface="Cambria" pitchFamily="18" charset="0"/>
              </a:rPr>
              <a:t>cảm</a:t>
            </a:r>
            <a:r>
              <a:rPr lang="en-US" sz="3200" dirty="0">
                <a:latin typeface="Cambria" pitchFamily="18" charset="0"/>
              </a:rPr>
              <a:t> </a:t>
            </a:r>
            <a:r>
              <a:rPr lang="en-US" sz="3200" dirty="0" err="1">
                <a:latin typeface="Cambria" pitchFamily="18" charset="0"/>
              </a:rPr>
              <a:t>nhận</a:t>
            </a:r>
            <a:r>
              <a:rPr lang="en-US" sz="3200" dirty="0">
                <a:latin typeface="Cambria" pitchFamily="18" charset="0"/>
              </a:rPr>
              <a:t> </a:t>
            </a:r>
            <a:r>
              <a:rPr lang="en-US" sz="3200" dirty="0" err="1">
                <a:latin typeface="Cambria" pitchFamily="18" charset="0"/>
              </a:rPr>
              <a:t>của</a:t>
            </a:r>
            <a:r>
              <a:rPr lang="en-US" sz="3200" dirty="0">
                <a:latin typeface="Cambria" pitchFamily="18" charset="0"/>
              </a:rPr>
              <a:t> </a:t>
            </a:r>
            <a:r>
              <a:rPr lang="en-US" sz="3200" dirty="0" err="1">
                <a:latin typeface="Cambria" pitchFamily="18" charset="0"/>
              </a:rPr>
              <a:t>em</a:t>
            </a:r>
            <a:r>
              <a:rPr lang="en-US" sz="3200" dirty="0">
                <a:latin typeface="Cambria" pitchFamily="18" charset="0"/>
              </a:rPr>
              <a:t> </a:t>
            </a:r>
            <a:r>
              <a:rPr lang="en-US" sz="3200" dirty="0" err="1">
                <a:latin typeface="Cambria" pitchFamily="18" charset="0"/>
              </a:rPr>
              <a:t>về</a:t>
            </a:r>
            <a:r>
              <a:rPr lang="en-US" sz="3200" dirty="0">
                <a:latin typeface="Cambria" pitchFamily="18" charset="0"/>
              </a:rPr>
              <a:t> </a:t>
            </a:r>
            <a:r>
              <a:rPr lang="en-US" sz="3200" dirty="0" err="1">
                <a:latin typeface="Cambria" pitchFamily="18" charset="0"/>
              </a:rPr>
              <a:t>bài</a:t>
            </a:r>
            <a:r>
              <a:rPr lang="en-US" sz="3200" dirty="0">
                <a:latin typeface="Cambria" pitchFamily="18" charset="0"/>
              </a:rPr>
              <a:t> </a:t>
            </a:r>
            <a:r>
              <a:rPr lang="en-US" sz="3200" dirty="0" err="1">
                <a:latin typeface="Cambria" pitchFamily="18" charset="0"/>
              </a:rPr>
              <a:t>hát</a:t>
            </a:r>
            <a:r>
              <a:rPr lang="en-US" sz="3200" dirty="0">
                <a:latin typeface="Cambria" pitchFamily="18" charset="0"/>
              </a:rPr>
              <a:t> </a:t>
            </a:r>
            <a:r>
              <a:rPr lang="en-US" sz="3200" i="1" dirty="0" err="1">
                <a:latin typeface="Cambria" pitchFamily="18" charset="0"/>
              </a:rPr>
              <a:t>Đón</a:t>
            </a:r>
            <a:r>
              <a:rPr lang="en-US" sz="3200" i="1" dirty="0">
                <a:latin typeface="Cambria" pitchFamily="18" charset="0"/>
              </a:rPr>
              <a:t> </a:t>
            </a:r>
            <a:r>
              <a:rPr lang="en-US" sz="3200" i="1" dirty="0" err="1">
                <a:latin typeface="Cambria" pitchFamily="18" charset="0"/>
              </a:rPr>
              <a:t>xuân</a:t>
            </a:r>
            <a:r>
              <a:rPr lang="en-US" sz="3200" i="1" dirty="0">
                <a:latin typeface="Cambria" pitchFamily="18" charset="0"/>
              </a:rPr>
              <a:t> </a:t>
            </a:r>
            <a:r>
              <a:rPr lang="en-US" sz="3200" i="1" dirty="0" err="1">
                <a:latin typeface="Cambria" pitchFamily="18" charset="0"/>
              </a:rPr>
              <a:t>về</a:t>
            </a:r>
            <a:r>
              <a:rPr lang="en-US" sz="3200" dirty="0">
                <a:latin typeface="Cambria" pitchFamily="18" charset="0"/>
              </a:rPr>
              <a:t>?</a:t>
            </a:r>
            <a:endParaRPr lang="vi-VN" sz="3200" dirty="0"/>
          </a:p>
        </p:txBody>
      </p:sp>
      <p:pic>
        <p:nvPicPr>
          <p:cNvPr id="3" name="Picture 2">
            <a:extLst>
              <a:ext uri="{FF2B5EF4-FFF2-40B4-BE49-F238E27FC236}">
                <a16:creationId xmlns="" xmlns:a16="http://schemas.microsoft.com/office/drawing/2014/main" id="{4CBBF145-3852-4890-BA4F-1AE126E58D2C}"/>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13952" t="45716" r="78491" b="47154"/>
          <a:stretch/>
        </p:blipFill>
        <p:spPr>
          <a:xfrm>
            <a:off x="782206" y="3815118"/>
            <a:ext cx="561266" cy="743222"/>
          </a:xfrm>
          <a:prstGeom prst="rect">
            <a:avLst/>
          </a:prstGeom>
        </p:spPr>
      </p:pic>
      <p:pic>
        <p:nvPicPr>
          <p:cNvPr id="12" name="Picture 11">
            <a:extLst>
              <a:ext uri="{FF2B5EF4-FFF2-40B4-BE49-F238E27FC236}">
                <a16:creationId xmlns="" xmlns:a16="http://schemas.microsoft.com/office/drawing/2014/main" id="{D8E7EE16-AC27-42BB-904A-E53550917563}"/>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13952" t="45716" r="78491" b="47154"/>
          <a:stretch/>
        </p:blipFill>
        <p:spPr>
          <a:xfrm>
            <a:off x="782206" y="4687421"/>
            <a:ext cx="561266" cy="743222"/>
          </a:xfrm>
          <a:prstGeom prst="rect">
            <a:avLst/>
          </a:prstGeom>
        </p:spPr>
      </p:pic>
      <p:sp>
        <p:nvSpPr>
          <p:cNvPr id="13" name="TextBox 12">
            <a:extLst>
              <a:ext uri="{FF2B5EF4-FFF2-40B4-BE49-F238E27FC236}">
                <a16:creationId xmlns="" xmlns:a16="http://schemas.microsoft.com/office/drawing/2014/main" id="{F59C84AE-89AB-421F-8A3E-FCEE9A1A9C66}"/>
              </a:ext>
            </a:extLst>
          </p:cNvPr>
          <p:cNvSpPr txBox="1"/>
          <p:nvPr/>
        </p:nvSpPr>
        <p:spPr>
          <a:xfrm>
            <a:off x="1343472" y="4689289"/>
            <a:ext cx="10066322" cy="1077218"/>
          </a:xfrm>
          <a:prstGeom prst="rect">
            <a:avLst/>
          </a:prstGeom>
          <a:noFill/>
        </p:spPr>
        <p:txBody>
          <a:bodyPr wrap="square">
            <a:spAutoFit/>
          </a:bodyPr>
          <a:lstStyle/>
          <a:p>
            <a:pPr algn="just"/>
            <a:r>
              <a:rPr lang="en-US" sz="3200" dirty="0" err="1">
                <a:latin typeface="Cambria" pitchFamily="18" charset="0"/>
              </a:rPr>
              <a:t>Tìm</a:t>
            </a:r>
            <a:r>
              <a:rPr lang="en-US" sz="3200" dirty="0">
                <a:latin typeface="Cambria" pitchFamily="18" charset="0"/>
              </a:rPr>
              <a:t> </a:t>
            </a:r>
            <a:r>
              <a:rPr lang="en-US" sz="3200" dirty="0" err="1">
                <a:latin typeface="Cambria" pitchFamily="18" charset="0"/>
              </a:rPr>
              <a:t>những</a:t>
            </a:r>
            <a:r>
              <a:rPr lang="en-US" sz="3200" dirty="0">
                <a:latin typeface="Cambria" pitchFamily="18" charset="0"/>
              </a:rPr>
              <a:t> </a:t>
            </a:r>
            <a:r>
              <a:rPr lang="en-US" sz="3200" dirty="0" err="1">
                <a:latin typeface="Cambria" pitchFamily="18" charset="0"/>
              </a:rPr>
              <a:t>câu</a:t>
            </a:r>
            <a:r>
              <a:rPr lang="en-US" sz="3200" dirty="0">
                <a:latin typeface="Cambria" pitchFamily="18" charset="0"/>
              </a:rPr>
              <a:t> </a:t>
            </a:r>
            <a:r>
              <a:rPr lang="en-US" sz="3200" dirty="0" err="1">
                <a:latin typeface="Cambria" pitchFamily="18" charset="0"/>
              </a:rPr>
              <a:t>hát</a:t>
            </a:r>
            <a:r>
              <a:rPr lang="en-US" sz="3200" dirty="0">
                <a:latin typeface="Cambria" pitchFamily="18" charset="0"/>
              </a:rPr>
              <a:t> </a:t>
            </a:r>
            <a:r>
              <a:rPr lang="en-US" sz="3200" dirty="0" err="1">
                <a:latin typeface="Cambria" pitchFamily="18" charset="0"/>
              </a:rPr>
              <a:t>có</a:t>
            </a:r>
            <a:r>
              <a:rPr lang="en-US" sz="3200" dirty="0">
                <a:latin typeface="Cambria" pitchFamily="18" charset="0"/>
              </a:rPr>
              <a:t> </a:t>
            </a:r>
            <a:r>
              <a:rPr lang="en-US" sz="3200" dirty="0" err="1">
                <a:latin typeface="Cambria" pitchFamily="18" charset="0"/>
              </a:rPr>
              <a:t>giai</a:t>
            </a:r>
            <a:r>
              <a:rPr lang="en-US" sz="3200" dirty="0">
                <a:latin typeface="Cambria" pitchFamily="18" charset="0"/>
              </a:rPr>
              <a:t> </a:t>
            </a:r>
            <a:r>
              <a:rPr lang="en-US" sz="3200" dirty="0" err="1">
                <a:latin typeface="Cambria" pitchFamily="18" charset="0"/>
              </a:rPr>
              <a:t>điệu</a:t>
            </a:r>
            <a:r>
              <a:rPr lang="en-US" sz="3200" dirty="0">
                <a:latin typeface="Cambria" pitchFamily="18" charset="0"/>
              </a:rPr>
              <a:t> </a:t>
            </a:r>
            <a:r>
              <a:rPr lang="en-US" sz="3200" dirty="0" err="1">
                <a:latin typeface="Cambria" pitchFamily="18" charset="0"/>
              </a:rPr>
              <a:t>giống</a:t>
            </a:r>
            <a:r>
              <a:rPr lang="en-US" sz="3200" dirty="0">
                <a:latin typeface="Cambria" pitchFamily="18" charset="0"/>
              </a:rPr>
              <a:t> </a:t>
            </a:r>
            <a:r>
              <a:rPr lang="en-US" sz="3200" dirty="0" err="1">
                <a:latin typeface="Cambria" pitchFamily="18" charset="0"/>
              </a:rPr>
              <a:t>nhau</a:t>
            </a:r>
            <a:r>
              <a:rPr lang="en-US" sz="3200" dirty="0">
                <a:latin typeface="Cambria" pitchFamily="18" charset="0"/>
              </a:rPr>
              <a:t> </a:t>
            </a:r>
            <a:r>
              <a:rPr lang="en-US" sz="3200" dirty="0" err="1">
                <a:latin typeface="Cambria" pitchFamily="18" charset="0"/>
              </a:rPr>
              <a:t>trong</a:t>
            </a:r>
            <a:r>
              <a:rPr lang="en-US" sz="3200" dirty="0">
                <a:latin typeface="Cambria" pitchFamily="18" charset="0"/>
              </a:rPr>
              <a:t> </a:t>
            </a:r>
            <a:r>
              <a:rPr lang="en-US" sz="3200" dirty="0" err="1">
                <a:latin typeface="Cambria" pitchFamily="18" charset="0"/>
              </a:rPr>
              <a:t>bài</a:t>
            </a:r>
            <a:r>
              <a:rPr lang="en-US" sz="3200" dirty="0">
                <a:latin typeface="Cambria" pitchFamily="18" charset="0"/>
              </a:rPr>
              <a:t> </a:t>
            </a:r>
            <a:r>
              <a:rPr lang="en-US" sz="3200" i="1" dirty="0" err="1">
                <a:latin typeface="Cambria" pitchFamily="18" charset="0"/>
              </a:rPr>
              <a:t>Đón</a:t>
            </a:r>
            <a:r>
              <a:rPr lang="en-US" sz="3200" i="1" dirty="0">
                <a:latin typeface="Cambria" pitchFamily="18" charset="0"/>
              </a:rPr>
              <a:t> </a:t>
            </a:r>
            <a:r>
              <a:rPr lang="en-US" sz="3200" i="1" dirty="0" err="1">
                <a:latin typeface="Cambria" pitchFamily="18" charset="0"/>
              </a:rPr>
              <a:t>xuân</a:t>
            </a:r>
            <a:r>
              <a:rPr lang="en-US" sz="3200" i="1" dirty="0">
                <a:latin typeface="Cambria" pitchFamily="18" charset="0"/>
              </a:rPr>
              <a:t> </a:t>
            </a:r>
            <a:r>
              <a:rPr lang="en-US" sz="3200" i="1" dirty="0" err="1">
                <a:latin typeface="Cambria" pitchFamily="18" charset="0"/>
              </a:rPr>
              <a:t>về</a:t>
            </a:r>
            <a:r>
              <a:rPr lang="en-US" sz="3200" i="1" dirty="0">
                <a:latin typeface="Cambria" pitchFamily="18" charset="0"/>
              </a:rPr>
              <a:t>.</a:t>
            </a:r>
            <a:endParaRPr lang="vi-VN" sz="3200" dirty="0"/>
          </a:p>
        </p:txBody>
      </p:sp>
      <p:sp>
        <p:nvSpPr>
          <p:cNvPr id="14" name="Rectangle 8">
            <a:extLst>
              <a:ext uri="{FF2B5EF4-FFF2-40B4-BE49-F238E27FC236}">
                <a16:creationId xmlns="" xmlns:a16="http://schemas.microsoft.com/office/drawing/2014/main" id="{837DB538-DD84-4073-B829-9E0CCD72C61A}"/>
              </a:ext>
            </a:extLst>
          </p:cNvPr>
          <p:cNvSpPr>
            <a:spLocks noChangeArrowheads="1"/>
          </p:cNvSpPr>
          <p:nvPr/>
        </p:nvSpPr>
        <p:spPr bwMode="auto">
          <a:xfrm>
            <a:off x="4598574" y="731027"/>
            <a:ext cx="2562803" cy="83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43" tIns="47621" rIns="95243" bIns="47621">
            <a:spAutoFit/>
          </a:bodyPr>
          <a:lstStyle/>
          <a:p>
            <a:pPr algn="ctr" eaLnBrk="1" hangingPunct="1"/>
            <a:r>
              <a:rPr lang="en-US" sz="4800" b="1" dirty="0">
                <a:latin typeface="Cambria" pitchFamily="18" charset="0"/>
                <a:cs typeface="Times New Roman" pitchFamily="18" charset="0"/>
              </a:rPr>
              <a:t>CÂU HỎI</a:t>
            </a:r>
          </a:p>
        </p:txBody>
      </p:sp>
    </p:spTree>
    <p:extLst>
      <p:ext uri="{BB962C8B-B14F-4D97-AF65-F5344CB8AC3E}">
        <p14:creationId xmlns:p14="http://schemas.microsoft.com/office/powerpoint/2010/main" val="216536751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C11AA79-FE49-4894-AE00-B6C66911A62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400000"/>
                    </a14:imgEffect>
                    <a14:imgEffect>
                      <a14:brightnessContrast contrast="-20000"/>
                    </a14:imgEffect>
                  </a14:imgLayer>
                </a14:imgProps>
              </a:ext>
            </a:extLst>
          </a:blip>
          <a:stretch>
            <a:fillRect/>
          </a:stretch>
        </p:blipFill>
        <p:spPr>
          <a:xfrm>
            <a:off x="0" y="0"/>
            <a:ext cx="12192000" cy="6858000"/>
          </a:xfrm>
          <a:prstGeom prst="rect">
            <a:avLst/>
          </a:prstGeom>
        </p:spPr>
      </p:pic>
      <p:grpSp>
        <p:nvGrpSpPr>
          <p:cNvPr id="5" name="Group 4">
            <a:extLst>
              <a:ext uri="{FF2B5EF4-FFF2-40B4-BE49-F238E27FC236}">
                <a16:creationId xmlns="" xmlns:a16="http://schemas.microsoft.com/office/drawing/2014/main" id="{63158E2A-327E-4A9B-A512-91E9C30E7346}"/>
              </a:ext>
            </a:extLst>
          </p:cNvPr>
          <p:cNvGrpSpPr/>
          <p:nvPr/>
        </p:nvGrpSpPr>
        <p:grpSpPr>
          <a:xfrm>
            <a:off x="911423" y="1268760"/>
            <a:ext cx="10369152" cy="4896544"/>
            <a:chOff x="7968207" y="-2834226"/>
            <a:chExt cx="9217024" cy="5215473"/>
          </a:xfrm>
        </p:grpSpPr>
        <p:pic>
          <p:nvPicPr>
            <p:cNvPr id="6" name="Picture 2" descr="Free Download: Wooden nature blank board | Frame border design, Page  borders design, Colorful borders design">
              <a:extLst>
                <a:ext uri="{FF2B5EF4-FFF2-40B4-BE49-F238E27FC236}">
                  <a16:creationId xmlns="" xmlns:a16="http://schemas.microsoft.com/office/drawing/2014/main" id="{9395CF26-9E71-4948-99CA-6511F53B1A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9" t="1056" r="1369" b="2827"/>
            <a:stretch/>
          </p:blipFill>
          <p:spPr bwMode="auto">
            <a:xfrm>
              <a:off x="7968207" y="-2834226"/>
              <a:ext cx="9217024" cy="52154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 xmlns:a16="http://schemas.microsoft.com/office/drawing/2014/main" id="{2650D238-933E-4492-B930-747EA778D7D6}"/>
                </a:ext>
              </a:extLst>
            </p:cNvPr>
            <p:cNvSpPr>
              <a:spLocks noChangeArrowheads="1"/>
            </p:cNvSpPr>
            <p:nvPr/>
          </p:nvSpPr>
          <p:spPr bwMode="auto">
            <a:xfrm>
              <a:off x="10400478" y="-1278143"/>
              <a:ext cx="4352484" cy="187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43" tIns="47621" rIns="95243" bIns="47621">
              <a:spAutoFit/>
            </a:bodyPr>
            <a:lstStyle/>
            <a:p>
              <a:pPr algn="ctr" eaLnBrk="1" hangingPunct="1"/>
              <a:r>
                <a:rPr lang="en-US" sz="3600" b="1" dirty="0">
                  <a:latin typeface="Cambria" pitchFamily="18" charset="0"/>
                  <a:cs typeface="Times New Roman" pitchFamily="18" charset="0"/>
                </a:rPr>
                <a:t>HÁT VÀ VẬN ĐỘNG THEO NHỊP ĐIỆU NHẢY SẠP</a:t>
              </a:r>
            </a:p>
          </p:txBody>
        </p:sp>
      </p:grpSp>
      <p:pic>
        <p:nvPicPr>
          <p:cNvPr id="3" name="Picture 2">
            <a:extLst>
              <a:ext uri="{FF2B5EF4-FFF2-40B4-BE49-F238E27FC236}">
                <a16:creationId xmlns="" xmlns:a16="http://schemas.microsoft.com/office/drawing/2014/main" id="{C2BD844A-6D3C-4A4C-997A-83D88ABAAC3B}"/>
              </a:ext>
            </a:extLst>
          </p:cNvPr>
          <p:cNvPicPr>
            <a:picLocks noChangeAspect="1"/>
          </p:cNvPicPr>
          <p:nvPr/>
        </p:nvPicPr>
        <p:blipFill rotWithShape="1">
          <a:blip r:embed="rId5"/>
          <a:srcRect r="41357"/>
          <a:stretch/>
        </p:blipFill>
        <p:spPr>
          <a:xfrm>
            <a:off x="911423" y="297210"/>
            <a:ext cx="2898989" cy="971550"/>
          </a:xfrm>
          <a:prstGeom prst="rect">
            <a:avLst/>
          </a:prstGeom>
        </p:spPr>
      </p:pic>
    </p:spTree>
    <p:extLst>
      <p:ext uri="{BB962C8B-B14F-4D97-AF65-F5344CB8AC3E}">
        <p14:creationId xmlns:p14="http://schemas.microsoft.com/office/powerpoint/2010/main" val="640279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C15B0D3-B347-4FBD-B060-526FF43D159A}"/>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33577"/>
            <a:ext cx="12192000" cy="6891578"/>
          </a:xfrm>
          <a:prstGeom prst="rect">
            <a:avLst/>
          </a:prstGeom>
        </p:spPr>
      </p:pic>
      <p:pic>
        <p:nvPicPr>
          <p:cNvPr id="10" name="Picture 9">
            <a:extLst>
              <a:ext uri="{FF2B5EF4-FFF2-40B4-BE49-F238E27FC236}">
                <a16:creationId xmlns="" xmlns:a16="http://schemas.microsoft.com/office/drawing/2014/main" id="{38ABB87D-062C-45E0-9C43-15FD0839D06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655840" y="260648"/>
            <a:ext cx="7056783" cy="5904656"/>
          </a:xfrm>
          <a:prstGeom prst="rect">
            <a:avLst/>
          </a:prstGeom>
        </p:spPr>
      </p:pic>
      <p:pic>
        <p:nvPicPr>
          <p:cNvPr id="8" name="Picture 39">
            <a:extLst>
              <a:ext uri="{FF2B5EF4-FFF2-40B4-BE49-F238E27FC236}">
                <a16:creationId xmlns="" xmlns:a16="http://schemas.microsoft.com/office/drawing/2014/main" id="{194A1AF8-650F-40B8-AF43-8F81FCB193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095" r="1735" b="4601"/>
          <a:stretch>
            <a:fillRect/>
          </a:stretch>
        </p:blipFill>
        <p:spPr bwMode="auto">
          <a:xfrm>
            <a:off x="407368" y="3284984"/>
            <a:ext cx="4248471" cy="29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512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DBA1A7D-0F59-4A0C-B6DC-0C25553588A4}"/>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33577"/>
            <a:ext cx="12192000" cy="6891578"/>
          </a:xfrm>
          <a:prstGeom prst="rect">
            <a:avLst/>
          </a:prstGeom>
        </p:spPr>
      </p:pic>
      <p:pic>
        <p:nvPicPr>
          <p:cNvPr id="8" name="Picture 7">
            <a:extLst>
              <a:ext uri="{FF2B5EF4-FFF2-40B4-BE49-F238E27FC236}">
                <a16:creationId xmlns="" xmlns:a16="http://schemas.microsoft.com/office/drawing/2014/main" id="{1D25318A-0CAB-BF6B-BBA8-11FA70B1DFF6}"/>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392858" y="219702"/>
            <a:ext cx="11391774" cy="2777250"/>
          </a:xfrm>
          <a:prstGeom prst="rect">
            <a:avLst/>
          </a:prstGeom>
        </p:spPr>
      </p:pic>
      <p:pic>
        <p:nvPicPr>
          <p:cNvPr id="13" name="Picture 12">
            <a:extLst>
              <a:ext uri="{FF2B5EF4-FFF2-40B4-BE49-F238E27FC236}">
                <a16:creationId xmlns="" xmlns:a16="http://schemas.microsoft.com/office/drawing/2014/main" id="{14068292-F4A7-98E3-6D63-C78AAAF33131}"/>
              </a:ext>
            </a:extLst>
          </p:cNvPr>
          <p:cNvPicPr>
            <a:picLocks noChangeAspect="1"/>
          </p:cNvPicPr>
          <p:nvPr/>
        </p:nvPicPr>
        <p:blipFill>
          <a:blip r:embed="rId6"/>
          <a:stretch>
            <a:fillRect/>
          </a:stretch>
        </p:blipFill>
        <p:spPr>
          <a:xfrm>
            <a:off x="479376" y="3187520"/>
            <a:ext cx="11233248" cy="3014674"/>
          </a:xfrm>
          <a:prstGeom prst="rect">
            <a:avLst/>
          </a:prstGeom>
        </p:spPr>
      </p:pic>
      <p:sp>
        <p:nvSpPr>
          <p:cNvPr id="16" name="Rectangle 5">
            <a:extLst>
              <a:ext uri="{FF2B5EF4-FFF2-40B4-BE49-F238E27FC236}">
                <a16:creationId xmlns="" xmlns:a16="http://schemas.microsoft.com/office/drawing/2014/main" id="{408A1F89-1728-591D-1266-371CD4C0CFAD}"/>
              </a:ext>
            </a:extLst>
          </p:cNvPr>
          <p:cNvSpPr>
            <a:spLocks noChangeArrowheads="1"/>
          </p:cNvSpPr>
          <p:nvPr/>
        </p:nvSpPr>
        <p:spPr bwMode="auto">
          <a:xfrm>
            <a:off x="6456040" y="2305583"/>
            <a:ext cx="4279477" cy="52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43" tIns="47621" rIns="95243" bIns="47621">
            <a:spAutoFit/>
          </a:bodyPr>
          <a:lstStyle/>
          <a:p>
            <a:pPr eaLnBrk="1" hangingPunct="1"/>
            <a:r>
              <a:rPr lang="en-US" sz="2800" b="1" dirty="0">
                <a:solidFill>
                  <a:srgbClr val="1713CB"/>
                </a:solidFill>
                <a:latin typeface="Times New Roman" panose="02020603050405020304" pitchFamily="18" charset="0"/>
                <a:cs typeface="Times New Roman" panose="02020603050405020304" pitchFamily="18" charset="0"/>
              </a:rPr>
              <a:t>TIẾT 1 – CHỦ ĐỀ 5</a:t>
            </a:r>
          </a:p>
        </p:txBody>
      </p:sp>
      <p:sp>
        <p:nvSpPr>
          <p:cNvPr id="9" name="Rectangle 3">
            <a:extLst>
              <a:ext uri="{FF2B5EF4-FFF2-40B4-BE49-F238E27FC236}">
                <a16:creationId xmlns="" xmlns:a16="http://schemas.microsoft.com/office/drawing/2014/main" id="{F4C15BC3-1CB7-7BD7-AD16-536D6D4E14D4}"/>
              </a:ext>
            </a:extLst>
          </p:cNvPr>
          <p:cNvSpPr>
            <a:spLocks noChangeArrowheads="1"/>
          </p:cNvSpPr>
          <p:nvPr/>
        </p:nvSpPr>
        <p:spPr bwMode="auto">
          <a:xfrm>
            <a:off x="5938308" y="4596463"/>
            <a:ext cx="4691056" cy="120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43" tIns="47621" rIns="95243" bIns="47621">
            <a:spAutoFit/>
          </a:bodyPr>
          <a:lstStyle/>
          <a:p>
            <a:pPr algn="l" eaLnBrk="1" hangingPunct="1"/>
            <a:r>
              <a:rPr lang="en-US" sz="2400" b="1" i="1" dirty="0" err="1">
                <a:solidFill>
                  <a:srgbClr val="1713CB"/>
                </a:solidFill>
                <a:latin typeface="Cambria" pitchFamily="18" charset="0"/>
                <a:cs typeface="Times New Roman" pitchFamily="18" charset="0"/>
              </a:rPr>
              <a:t>Dân</a:t>
            </a:r>
            <a:r>
              <a:rPr lang="en-US" sz="2400" b="1" i="1" dirty="0">
                <a:solidFill>
                  <a:srgbClr val="1713CB"/>
                </a:solidFill>
                <a:latin typeface="Cambria" pitchFamily="18" charset="0"/>
                <a:cs typeface="Times New Roman" pitchFamily="18" charset="0"/>
              </a:rPr>
              <a:t> ca </a:t>
            </a:r>
            <a:r>
              <a:rPr lang="en-US" sz="2400" b="1" i="1" dirty="0" err="1">
                <a:solidFill>
                  <a:srgbClr val="1713CB"/>
                </a:solidFill>
                <a:latin typeface="Cambria" pitchFamily="18" charset="0"/>
                <a:cs typeface="Times New Roman" pitchFamily="18" charset="0"/>
              </a:rPr>
              <a:t>Giáy</a:t>
            </a:r>
            <a:endParaRPr lang="en-US" sz="2400" b="1" i="1" dirty="0">
              <a:solidFill>
                <a:srgbClr val="1713CB"/>
              </a:solidFill>
              <a:latin typeface="Cambria" pitchFamily="18" charset="0"/>
              <a:cs typeface="Times New Roman" pitchFamily="18" charset="0"/>
            </a:endParaRPr>
          </a:p>
          <a:p>
            <a:pPr algn="l" eaLnBrk="1" hangingPunct="1"/>
            <a:r>
              <a:rPr lang="en-US" sz="2400" b="1" i="1" dirty="0" err="1">
                <a:solidFill>
                  <a:srgbClr val="1713CB"/>
                </a:solidFill>
                <a:latin typeface="Cambria" pitchFamily="18" charset="0"/>
                <a:cs typeface="Times New Roman" pitchFamily="18" charset="0"/>
              </a:rPr>
              <a:t>Sưu</a:t>
            </a:r>
            <a:r>
              <a:rPr lang="en-US" sz="2400" b="1" i="1" dirty="0">
                <a:solidFill>
                  <a:srgbClr val="1713CB"/>
                </a:solidFill>
                <a:latin typeface="Cambria" pitchFamily="18" charset="0"/>
                <a:cs typeface="Times New Roman" pitchFamily="18" charset="0"/>
              </a:rPr>
              <a:t> </a:t>
            </a:r>
            <a:r>
              <a:rPr lang="en-US" sz="2400" b="1" i="1" dirty="0" err="1">
                <a:solidFill>
                  <a:srgbClr val="1713CB"/>
                </a:solidFill>
                <a:latin typeface="Cambria" pitchFamily="18" charset="0"/>
                <a:cs typeface="Times New Roman" pitchFamily="18" charset="0"/>
              </a:rPr>
              <a:t>tầm</a:t>
            </a:r>
            <a:r>
              <a:rPr lang="en-US" sz="2400" b="1" i="1" dirty="0">
                <a:solidFill>
                  <a:srgbClr val="1713CB"/>
                </a:solidFill>
                <a:latin typeface="Cambria" pitchFamily="18" charset="0"/>
                <a:cs typeface="Times New Roman" pitchFamily="18" charset="0"/>
              </a:rPr>
              <a:t>, </a:t>
            </a:r>
            <a:r>
              <a:rPr lang="en-US" sz="2400" b="1" i="1" dirty="0" err="1">
                <a:solidFill>
                  <a:srgbClr val="1713CB"/>
                </a:solidFill>
                <a:latin typeface="Cambria" pitchFamily="18" charset="0"/>
                <a:cs typeface="Times New Roman" pitchFamily="18" charset="0"/>
              </a:rPr>
              <a:t>ghi</a:t>
            </a:r>
            <a:r>
              <a:rPr lang="en-US" sz="2400" b="1" i="1" dirty="0">
                <a:solidFill>
                  <a:srgbClr val="1713CB"/>
                </a:solidFill>
                <a:latin typeface="Cambria" pitchFamily="18" charset="0"/>
                <a:cs typeface="Times New Roman" pitchFamily="18" charset="0"/>
              </a:rPr>
              <a:t> </a:t>
            </a:r>
            <a:r>
              <a:rPr lang="en-US" sz="2400" b="1" i="1" dirty="0" err="1">
                <a:solidFill>
                  <a:srgbClr val="1713CB"/>
                </a:solidFill>
                <a:latin typeface="Cambria" pitchFamily="18" charset="0"/>
                <a:cs typeface="Times New Roman" pitchFamily="18" charset="0"/>
              </a:rPr>
              <a:t>âm</a:t>
            </a:r>
            <a:r>
              <a:rPr lang="en-US" sz="2400" b="1" i="1" dirty="0">
                <a:solidFill>
                  <a:srgbClr val="1713CB"/>
                </a:solidFill>
                <a:latin typeface="Cambria" pitchFamily="18" charset="0"/>
                <a:cs typeface="Times New Roman" pitchFamily="18" charset="0"/>
              </a:rPr>
              <a:t>: </a:t>
            </a:r>
            <a:r>
              <a:rPr lang="en-US" sz="2400" b="1" i="1" dirty="0" err="1">
                <a:solidFill>
                  <a:srgbClr val="1713CB"/>
                </a:solidFill>
                <a:latin typeface="Cambria" pitchFamily="18" charset="0"/>
                <a:cs typeface="Times New Roman" pitchFamily="18" charset="0"/>
              </a:rPr>
              <a:t>Nguyễn</a:t>
            </a:r>
            <a:r>
              <a:rPr lang="en-US" sz="2400" b="1" i="1" dirty="0">
                <a:solidFill>
                  <a:srgbClr val="1713CB"/>
                </a:solidFill>
                <a:latin typeface="Cambria" pitchFamily="18" charset="0"/>
                <a:cs typeface="Times New Roman" pitchFamily="18" charset="0"/>
              </a:rPr>
              <a:t> </a:t>
            </a:r>
            <a:r>
              <a:rPr lang="en-US" sz="2400" b="1" i="1" dirty="0" err="1">
                <a:solidFill>
                  <a:srgbClr val="1713CB"/>
                </a:solidFill>
                <a:latin typeface="Cambria" pitchFamily="18" charset="0"/>
                <a:cs typeface="Times New Roman" pitchFamily="18" charset="0"/>
              </a:rPr>
              <a:t>Tài</a:t>
            </a:r>
            <a:r>
              <a:rPr lang="en-US" sz="2400" b="1" i="1" dirty="0">
                <a:solidFill>
                  <a:srgbClr val="1713CB"/>
                </a:solidFill>
                <a:latin typeface="Cambria" pitchFamily="18" charset="0"/>
                <a:cs typeface="Times New Roman" pitchFamily="18" charset="0"/>
              </a:rPr>
              <a:t> </a:t>
            </a:r>
            <a:r>
              <a:rPr lang="en-US" sz="2400" b="1" i="1" dirty="0" err="1">
                <a:solidFill>
                  <a:srgbClr val="1713CB"/>
                </a:solidFill>
                <a:latin typeface="Cambria" pitchFamily="18" charset="0"/>
                <a:cs typeface="Times New Roman" pitchFamily="18" charset="0"/>
              </a:rPr>
              <a:t>Tuệ</a:t>
            </a:r>
            <a:endParaRPr lang="en-US" sz="2400" b="1" i="1" dirty="0">
              <a:solidFill>
                <a:srgbClr val="1713CB"/>
              </a:solidFill>
              <a:latin typeface="Cambria" pitchFamily="18" charset="0"/>
              <a:cs typeface="Times New Roman" pitchFamily="18" charset="0"/>
            </a:endParaRPr>
          </a:p>
          <a:p>
            <a:pPr algn="l" eaLnBrk="1" hangingPunct="1"/>
            <a:r>
              <a:rPr lang="en-US" sz="2400" b="1" i="1" dirty="0" err="1">
                <a:solidFill>
                  <a:srgbClr val="1713CB"/>
                </a:solidFill>
                <a:latin typeface="Cambria" pitchFamily="18" charset="0"/>
                <a:cs typeface="Times New Roman" pitchFamily="18" charset="0"/>
              </a:rPr>
              <a:t>Lời</a:t>
            </a:r>
            <a:r>
              <a:rPr lang="en-US" sz="2400" b="1" i="1" dirty="0">
                <a:solidFill>
                  <a:srgbClr val="1713CB"/>
                </a:solidFill>
                <a:latin typeface="Cambria" pitchFamily="18" charset="0"/>
                <a:cs typeface="Times New Roman" pitchFamily="18" charset="0"/>
              </a:rPr>
              <a:t> </a:t>
            </a:r>
            <a:r>
              <a:rPr lang="en-US" sz="2400" b="1" i="1" dirty="0" err="1">
                <a:solidFill>
                  <a:srgbClr val="1713CB"/>
                </a:solidFill>
                <a:latin typeface="Cambria" pitchFamily="18" charset="0"/>
                <a:cs typeface="Times New Roman" pitchFamily="18" charset="0"/>
              </a:rPr>
              <a:t>mới</a:t>
            </a:r>
            <a:r>
              <a:rPr lang="en-US" sz="2400" b="1" i="1" dirty="0">
                <a:solidFill>
                  <a:srgbClr val="1713CB"/>
                </a:solidFill>
                <a:latin typeface="Cambria" pitchFamily="18" charset="0"/>
                <a:cs typeface="Times New Roman" pitchFamily="18" charset="0"/>
              </a:rPr>
              <a:t>: </a:t>
            </a:r>
            <a:r>
              <a:rPr lang="en-US" sz="2400" b="1" i="1" dirty="0" err="1">
                <a:solidFill>
                  <a:srgbClr val="1713CB"/>
                </a:solidFill>
                <a:latin typeface="Cambria" pitchFamily="18" charset="0"/>
                <a:cs typeface="Times New Roman" pitchFamily="18" charset="0"/>
              </a:rPr>
              <a:t>Hoàng</a:t>
            </a:r>
            <a:r>
              <a:rPr lang="en-US" sz="2400" b="1" i="1" dirty="0">
                <a:solidFill>
                  <a:srgbClr val="1713CB"/>
                </a:solidFill>
                <a:latin typeface="Cambria" pitchFamily="18" charset="0"/>
                <a:cs typeface="Times New Roman" pitchFamily="18" charset="0"/>
              </a:rPr>
              <a:t> Anh</a:t>
            </a:r>
          </a:p>
        </p:txBody>
      </p:sp>
      <p:sp>
        <p:nvSpPr>
          <p:cNvPr id="10" name="Text Box 10">
            <a:extLst>
              <a:ext uri="{FF2B5EF4-FFF2-40B4-BE49-F238E27FC236}">
                <a16:creationId xmlns="" xmlns:a16="http://schemas.microsoft.com/office/drawing/2014/main" id="{CEE2B899-7D29-0C31-EE9B-A15503E757AE}"/>
              </a:ext>
            </a:extLst>
          </p:cNvPr>
          <p:cNvSpPr txBox="1">
            <a:spLocks noChangeArrowheads="1"/>
          </p:cNvSpPr>
          <p:nvPr/>
        </p:nvSpPr>
        <p:spPr bwMode="auto">
          <a:xfrm>
            <a:off x="2020293" y="3669294"/>
            <a:ext cx="8136904" cy="92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43" tIns="47621" rIns="95243" bIns="4762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5400" b="1" dirty="0">
                <a:solidFill>
                  <a:srgbClr val="FF0000"/>
                </a:solidFill>
                <a:latin typeface="Cambria" pitchFamily="18" charset="0"/>
              </a:rPr>
              <a:t>ĐÓN XUÂN VỀ</a:t>
            </a:r>
          </a:p>
        </p:txBody>
      </p:sp>
      <p:pic>
        <p:nvPicPr>
          <p:cNvPr id="4" name="Picture 3">
            <a:extLst>
              <a:ext uri="{FF2B5EF4-FFF2-40B4-BE49-F238E27FC236}">
                <a16:creationId xmlns="" xmlns:a16="http://schemas.microsoft.com/office/drawing/2014/main" id="{D3D6C66A-EC91-1038-3497-EA0C430F06B8}"/>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19118" y="3412212"/>
            <a:ext cx="2524554" cy="1220794"/>
          </a:xfrm>
          <a:prstGeom prst="rect">
            <a:avLst/>
          </a:prstGeom>
        </p:spPr>
      </p:pic>
    </p:spTree>
    <p:extLst>
      <p:ext uri="{BB962C8B-B14F-4D97-AF65-F5344CB8AC3E}">
        <p14:creationId xmlns:p14="http://schemas.microsoft.com/office/powerpoint/2010/main" val="274597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8424C4B-A2E4-41CF-A86A-56D42E7DF96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400000"/>
                    </a14:imgEffect>
                    <a14:imgEffect>
                      <a14:brightnessContrast contrast="-20000"/>
                    </a14:imgEffect>
                  </a14:imgLayer>
                </a14:imgProps>
              </a:ext>
            </a:extLst>
          </a:blip>
          <a:stretch>
            <a:fillRect/>
          </a:stretch>
        </p:blipFill>
        <p:spPr>
          <a:xfrm>
            <a:off x="0" y="0"/>
            <a:ext cx="12192000" cy="6858000"/>
          </a:xfrm>
          <a:prstGeom prst="rect">
            <a:avLst/>
          </a:prstGeom>
        </p:spPr>
      </p:pic>
      <p:pic>
        <p:nvPicPr>
          <p:cNvPr id="10" name="Picture 9">
            <a:extLst>
              <a:ext uri="{FF2B5EF4-FFF2-40B4-BE49-F238E27FC236}">
                <a16:creationId xmlns="" xmlns:a16="http://schemas.microsoft.com/office/drawing/2014/main" id="{049FBB2C-8866-44A3-A4D7-7EEFDD7C165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985590" y="322362"/>
            <a:ext cx="6428712" cy="5932307"/>
          </a:xfrm>
          <a:prstGeom prst="rect">
            <a:avLst/>
          </a:prstGeom>
        </p:spPr>
      </p:pic>
      <p:pic>
        <p:nvPicPr>
          <p:cNvPr id="2" name="Picture 13">
            <a:extLst>
              <a:ext uri="{FF2B5EF4-FFF2-40B4-BE49-F238E27FC236}">
                <a16:creationId xmlns="" xmlns:a16="http://schemas.microsoft.com/office/drawing/2014/main" id="{926F792D-B0C1-46E2-91EA-61A1AD4A2F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0505" b="76349"/>
          <a:stretch/>
        </p:blipFill>
        <p:spPr bwMode="auto">
          <a:xfrm>
            <a:off x="983432" y="332656"/>
            <a:ext cx="3018726"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 xmlns:a16="http://schemas.microsoft.com/office/drawing/2014/main" id="{EE8FC55C-B98E-43DF-81AF-2AD1318596A7}"/>
              </a:ext>
            </a:extLst>
          </p:cNvPr>
          <p:cNvSpPr txBox="1"/>
          <p:nvPr/>
        </p:nvSpPr>
        <p:spPr>
          <a:xfrm>
            <a:off x="1475375" y="1676707"/>
            <a:ext cx="3507779" cy="1200329"/>
          </a:xfrm>
          <a:prstGeom prst="rect">
            <a:avLst/>
          </a:prstGeom>
          <a:noFill/>
        </p:spPr>
        <p:txBody>
          <a:bodyPr wrap="square">
            <a:spAutoFit/>
          </a:bodyPr>
          <a:lstStyle/>
          <a:p>
            <a:pPr algn="just" eaLnBrk="1" hangingPunct="1">
              <a:spcBef>
                <a:spcPct val="50000"/>
              </a:spcBef>
            </a:pPr>
            <a:r>
              <a:rPr lang="en-US" sz="2400" b="1" dirty="0" err="1">
                <a:solidFill>
                  <a:srgbClr val="1713CB"/>
                </a:solidFill>
                <a:latin typeface="Cambria" pitchFamily="18" charset="0"/>
              </a:rPr>
              <a:t>Hãy</a:t>
            </a:r>
            <a:r>
              <a:rPr lang="en-US" sz="2400" b="1" dirty="0">
                <a:solidFill>
                  <a:srgbClr val="1713CB"/>
                </a:solidFill>
                <a:latin typeface="Cambria" pitchFamily="18" charset="0"/>
              </a:rPr>
              <a:t> </a:t>
            </a:r>
            <a:r>
              <a:rPr lang="en-US" sz="2400" b="1" dirty="0" err="1">
                <a:solidFill>
                  <a:srgbClr val="1713CB"/>
                </a:solidFill>
                <a:latin typeface="Cambria" pitchFamily="18" charset="0"/>
              </a:rPr>
              <a:t>kể</a:t>
            </a:r>
            <a:r>
              <a:rPr lang="en-US" sz="2400" b="1" dirty="0">
                <a:solidFill>
                  <a:srgbClr val="1713CB"/>
                </a:solidFill>
                <a:latin typeface="Cambria" pitchFamily="18" charset="0"/>
              </a:rPr>
              <a:t> </a:t>
            </a:r>
            <a:r>
              <a:rPr lang="en-US" sz="2400" b="1" dirty="0" err="1">
                <a:solidFill>
                  <a:srgbClr val="1713CB"/>
                </a:solidFill>
                <a:latin typeface="Cambria" pitchFamily="18" charset="0"/>
              </a:rPr>
              <a:t>một</a:t>
            </a:r>
            <a:r>
              <a:rPr lang="en-US" sz="2400" b="1" dirty="0">
                <a:solidFill>
                  <a:srgbClr val="1713CB"/>
                </a:solidFill>
                <a:latin typeface="Cambria" pitchFamily="18" charset="0"/>
              </a:rPr>
              <a:t> </a:t>
            </a:r>
            <a:r>
              <a:rPr lang="en-US" sz="2400" b="1" dirty="0" err="1">
                <a:solidFill>
                  <a:srgbClr val="1713CB"/>
                </a:solidFill>
                <a:latin typeface="Cambria" pitchFamily="18" charset="0"/>
              </a:rPr>
              <a:t>số</a:t>
            </a:r>
            <a:r>
              <a:rPr lang="en-US" sz="2400" b="1" dirty="0">
                <a:solidFill>
                  <a:srgbClr val="1713CB"/>
                </a:solidFill>
                <a:latin typeface="Cambria" pitchFamily="18" charset="0"/>
              </a:rPr>
              <a:t> </a:t>
            </a:r>
            <a:r>
              <a:rPr lang="en-US" sz="2400" b="1" dirty="0" err="1">
                <a:solidFill>
                  <a:srgbClr val="1713CB"/>
                </a:solidFill>
                <a:latin typeface="Cambria" pitchFamily="18" charset="0"/>
              </a:rPr>
              <a:t>hoạt</a:t>
            </a:r>
            <a:r>
              <a:rPr lang="en-US" sz="2400" b="1" dirty="0">
                <a:solidFill>
                  <a:srgbClr val="1713CB"/>
                </a:solidFill>
                <a:latin typeface="Cambria" pitchFamily="18" charset="0"/>
              </a:rPr>
              <a:t> </a:t>
            </a:r>
            <a:r>
              <a:rPr lang="en-US" sz="2400" b="1" dirty="0" err="1">
                <a:solidFill>
                  <a:srgbClr val="1713CB"/>
                </a:solidFill>
                <a:latin typeface="Cambria" pitchFamily="18" charset="0"/>
              </a:rPr>
              <a:t>động</a:t>
            </a:r>
            <a:r>
              <a:rPr lang="en-US" sz="2400" b="1" dirty="0">
                <a:solidFill>
                  <a:srgbClr val="1713CB"/>
                </a:solidFill>
                <a:latin typeface="Cambria" pitchFamily="18" charset="0"/>
              </a:rPr>
              <a:t> </a:t>
            </a:r>
            <a:r>
              <a:rPr lang="en-US" sz="2400" b="1" dirty="0" err="1">
                <a:solidFill>
                  <a:srgbClr val="1713CB"/>
                </a:solidFill>
                <a:latin typeface="Cambria" pitchFamily="18" charset="0"/>
              </a:rPr>
              <a:t>của</a:t>
            </a:r>
            <a:r>
              <a:rPr lang="en-US" sz="2400" b="1" dirty="0">
                <a:solidFill>
                  <a:srgbClr val="1713CB"/>
                </a:solidFill>
                <a:latin typeface="Cambria" pitchFamily="18" charset="0"/>
              </a:rPr>
              <a:t> </a:t>
            </a:r>
            <a:r>
              <a:rPr lang="en-US" sz="2400" b="1" dirty="0" err="1">
                <a:solidFill>
                  <a:srgbClr val="1713CB"/>
                </a:solidFill>
                <a:latin typeface="Cambria" pitchFamily="18" charset="0"/>
              </a:rPr>
              <a:t>gia</a:t>
            </a:r>
            <a:r>
              <a:rPr lang="en-US" sz="2400" b="1" dirty="0">
                <a:solidFill>
                  <a:srgbClr val="1713CB"/>
                </a:solidFill>
                <a:latin typeface="Cambria" pitchFamily="18" charset="0"/>
              </a:rPr>
              <a:t> </a:t>
            </a:r>
            <a:r>
              <a:rPr lang="en-US" sz="2400" b="1" dirty="0" err="1">
                <a:solidFill>
                  <a:srgbClr val="1713CB"/>
                </a:solidFill>
                <a:latin typeface="Cambria" pitchFamily="18" charset="0"/>
              </a:rPr>
              <a:t>đình</a:t>
            </a:r>
            <a:r>
              <a:rPr lang="en-US" sz="2400" b="1" dirty="0">
                <a:solidFill>
                  <a:srgbClr val="1713CB"/>
                </a:solidFill>
                <a:latin typeface="Cambria" pitchFamily="18" charset="0"/>
              </a:rPr>
              <a:t> </a:t>
            </a:r>
            <a:r>
              <a:rPr lang="en-US" sz="2400" b="1" dirty="0" err="1">
                <a:solidFill>
                  <a:srgbClr val="1713CB"/>
                </a:solidFill>
                <a:latin typeface="Cambria" pitchFamily="18" charset="0"/>
              </a:rPr>
              <a:t>em</a:t>
            </a:r>
            <a:r>
              <a:rPr lang="en-US" sz="2400" b="1" dirty="0">
                <a:solidFill>
                  <a:srgbClr val="1713CB"/>
                </a:solidFill>
                <a:latin typeface="Cambria" pitchFamily="18" charset="0"/>
              </a:rPr>
              <a:t> </a:t>
            </a:r>
            <a:r>
              <a:rPr lang="en-US" sz="2400" b="1" dirty="0" err="1">
                <a:solidFill>
                  <a:srgbClr val="1713CB"/>
                </a:solidFill>
                <a:latin typeface="Cambria" pitchFamily="18" charset="0"/>
              </a:rPr>
              <a:t>trong</a:t>
            </a:r>
            <a:r>
              <a:rPr lang="en-US" sz="2400" b="1" dirty="0">
                <a:solidFill>
                  <a:srgbClr val="1713CB"/>
                </a:solidFill>
                <a:latin typeface="Cambria" pitchFamily="18" charset="0"/>
              </a:rPr>
              <a:t> </a:t>
            </a:r>
            <a:r>
              <a:rPr lang="en-US" sz="2400" b="1" dirty="0" err="1">
                <a:solidFill>
                  <a:srgbClr val="1713CB"/>
                </a:solidFill>
                <a:latin typeface="Cambria" pitchFamily="18" charset="0"/>
              </a:rPr>
              <a:t>ngày</a:t>
            </a:r>
            <a:r>
              <a:rPr lang="en-US" sz="2400" b="1" dirty="0">
                <a:solidFill>
                  <a:srgbClr val="1713CB"/>
                </a:solidFill>
                <a:latin typeface="Cambria" pitchFamily="18" charset="0"/>
              </a:rPr>
              <a:t> </a:t>
            </a:r>
            <a:r>
              <a:rPr lang="en-US" sz="2400" b="1" dirty="0" err="1">
                <a:solidFill>
                  <a:srgbClr val="1713CB"/>
                </a:solidFill>
                <a:latin typeface="Cambria" pitchFamily="18" charset="0"/>
              </a:rPr>
              <a:t>tết</a:t>
            </a:r>
            <a:r>
              <a:rPr lang="en-US" sz="2400" b="1" dirty="0">
                <a:solidFill>
                  <a:srgbClr val="1713CB"/>
                </a:solidFill>
                <a:latin typeface="Cambria" pitchFamily="18" charset="0"/>
              </a:rPr>
              <a:t>.</a:t>
            </a:r>
          </a:p>
        </p:txBody>
      </p:sp>
      <p:pic>
        <p:nvPicPr>
          <p:cNvPr id="15" name="Picture 14">
            <a:extLst>
              <a:ext uri="{FF2B5EF4-FFF2-40B4-BE49-F238E27FC236}">
                <a16:creationId xmlns="" xmlns:a16="http://schemas.microsoft.com/office/drawing/2014/main" id="{5CF57323-DAAB-47DF-949D-9F6B01318FE3}"/>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13952" t="45716" r="78491" b="47154"/>
          <a:stretch/>
        </p:blipFill>
        <p:spPr>
          <a:xfrm>
            <a:off x="1093504" y="1713867"/>
            <a:ext cx="380653" cy="504056"/>
          </a:xfrm>
          <a:prstGeom prst="rect">
            <a:avLst/>
          </a:prstGeom>
        </p:spPr>
      </p:pic>
      <p:pic>
        <p:nvPicPr>
          <p:cNvPr id="7" name="Picture 6">
            <a:extLst>
              <a:ext uri="{FF2B5EF4-FFF2-40B4-BE49-F238E27FC236}">
                <a16:creationId xmlns="" xmlns:a16="http://schemas.microsoft.com/office/drawing/2014/main" id="{DFC0EE14-CDD7-4AF6-B9EF-4F702315C4E8}"/>
              </a:ext>
            </a:extLst>
          </p:cNvPr>
          <p:cNvPicPr>
            <a:picLocks noChangeAspect="1"/>
          </p:cNvPicPr>
          <p:nvPr/>
        </p:nvPicPr>
        <p:blipFill rotWithShape="1">
          <a:blip r:embed="rId9"/>
          <a:srcRect t="20402" r="2091"/>
          <a:stretch/>
        </p:blipFill>
        <p:spPr>
          <a:xfrm>
            <a:off x="5231904" y="2636912"/>
            <a:ext cx="5904656" cy="3420648"/>
          </a:xfrm>
          <a:prstGeom prst="rect">
            <a:avLst/>
          </a:prstGeom>
        </p:spPr>
      </p:pic>
    </p:spTree>
    <p:extLst>
      <p:ext uri="{BB962C8B-B14F-4D97-AF65-F5344CB8AC3E}">
        <p14:creationId xmlns:p14="http://schemas.microsoft.com/office/powerpoint/2010/main" val="3660569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 xmlns:a16="http://schemas.microsoft.com/office/drawing/2014/main" id="{12411489-1591-4F95-9756-F467808BD76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400000"/>
                    </a14:imgEffect>
                    <a14:imgEffect>
                      <a14:brightnessContrast contrast="-20000"/>
                    </a14:imgEffect>
                  </a14:imgLayer>
                </a14:imgProps>
              </a:ext>
            </a:extLst>
          </a:blip>
          <a:stretch>
            <a:fillRect/>
          </a:stretch>
        </p:blipFill>
        <p:spPr>
          <a:xfrm>
            <a:off x="0" y="0"/>
            <a:ext cx="12192000" cy="6858000"/>
          </a:xfrm>
          <a:prstGeom prst="rect">
            <a:avLst/>
          </a:prstGeom>
        </p:spPr>
      </p:pic>
      <p:pic>
        <p:nvPicPr>
          <p:cNvPr id="2054" name="Picture 6" descr="Kids holding wooden frame. Download a Free Preview or High Quality Adobe  Illustrator Ai, EPS, P… | School wall art, Transportation for kids, Kids  cartoon characters">
            <a:extLst>
              <a:ext uri="{FF2B5EF4-FFF2-40B4-BE49-F238E27FC236}">
                <a16:creationId xmlns="" xmlns:a16="http://schemas.microsoft.com/office/drawing/2014/main" id="{A2B3EC3E-1A0A-4B3B-B294-C90EA62B0B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301" b="24801"/>
          <a:stretch/>
        </p:blipFill>
        <p:spPr bwMode="auto">
          <a:xfrm>
            <a:off x="860956" y="1196752"/>
            <a:ext cx="10491628" cy="504056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3">
            <a:extLst>
              <a:ext uri="{FF2B5EF4-FFF2-40B4-BE49-F238E27FC236}">
                <a16:creationId xmlns="" xmlns:a16="http://schemas.microsoft.com/office/drawing/2014/main" id="{1F4E89BB-8D9A-4774-81A6-94E76D9030A1}"/>
              </a:ext>
            </a:extLst>
          </p:cNvPr>
          <p:cNvSpPr>
            <a:spLocks noChangeArrowheads="1"/>
          </p:cNvSpPr>
          <p:nvPr/>
        </p:nvSpPr>
        <p:spPr bwMode="auto">
          <a:xfrm>
            <a:off x="6334352" y="4441066"/>
            <a:ext cx="4691056" cy="120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43" tIns="47621" rIns="95243" bIns="47621">
            <a:spAutoFit/>
          </a:bodyPr>
          <a:lstStyle/>
          <a:p>
            <a:pPr algn="l" eaLnBrk="1" hangingPunct="1"/>
            <a:r>
              <a:rPr lang="en-US" sz="2400" b="1" i="1" dirty="0" err="1">
                <a:solidFill>
                  <a:srgbClr val="1713CB"/>
                </a:solidFill>
                <a:latin typeface="Cambria" pitchFamily="18" charset="0"/>
                <a:cs typeface="Times New Roman" pitchFamily="18" charset="0"/>
              </a:rPr>
              <a:t>Dân</a:t>
            </a:r>
            <a:r>
              <a:rPr lang="en-US" sz="2400" b="1" i="1" dirty="0">
                <a:solidFill>
                  <a:srgbClr val="1713CB"/>
                </a:solidFill>
                <a:latin typeface="Cambria" pitchFamily="18" charset="0"/>
                <a:cs typeface="Times New Roman" pitchFamily="18" charset="0"/>
              </a:rPr>
              <a:t> ca </a:t>
            </a:r>
            <a:r>
              <a:rPr lang="en-US" sz="2400" b="1" i="1" dirty="0" err="1">
                <a:solidFill>
                  <a:srgbClr val="1713CB"/>
                </a:solidFill>
                <a:latin typeface="Cambria" pitchFamily="18" charset="0"/>
                <a:cs typeface="Times New Roman" pitchFamily="18" charset="0"/>
              </a:rPr>
              <a:t>Giáy</a:t>
            </a:r>
            <a:endParaRPr lang="en-US" sz="2400" b="1" i="1" dirty="0">
              <a:solidFill>
                <a:srgbClr val="1713CB"/>
              </a:solidFill>
              <a:latin typeface="Cambria" pitchFamily="18" charset="0"/>
              <a:cs typeface="Times New Roman" pitchFamily="18" charset="0"/>
            </a:endParaRPr>
          </a:p>
          <a:p>
            <a:pPr algn="l" eaLnBrk="1" hangingPunct="1"/>
            <a:r>
              <a:rPr lang="en-US" sz="2400" b="1" i="1" dirty="0" err="1">
                <a:solidFill>
                  <a:srgbClr val="1713CB"/>
                </a:solidFill>
                <a:latin typeface="Cambria" pitchFamily="18" charset="0"/>
                <a:cs typeface="Times New Roman" pitchFamily="18" charset="0"/>
              </a:rPr>
              <a:t>Sưu</a:t>
            </a:r>
            <a:r>
              <a:rPr lang="en-US" sz="2400" b="1" i="1" dirty="0">
                <a:solidFill>
                  <a:srgbClr val="1713CB"/>
                </a:solidFill>
                <a:latin typeface="Cambria" pitchFamily="18" charset="0"/>
                <a:cs typeface="Times New Roman" pitchFamily="18" charset="0"/>
              </a:rPr>
              <a:t> </a:t>
            </a:r>
            <a:r>
              <a:rPr lang="en-US" sz="2400" b="1" i="1" dirty="0" err="1">
                <a:solidFill>
                  <a:srgbClr val="1713CB"/>
                </a:solidFill>
                <a:latin typeface="Cambria" pitchFamily="18" charset="0"/>
                <a:cs typeface="Times New Roman" pitchFamily="18" charset="0"/>
              </a:rPr>
              <a:t>tầm</a:t>
            </a:r>
            <a:r>
              <a:rPr lang="en-US" sz="2400" b="1" i="1" dirty="0">
                <a:solidFill>
                  <a:srgbClr val="1713CB"/>
                </a:solidFill>
                <a:latin typeface="Cambria" pitchFamily="18" charset="0"/>
                <a:cs typeface="Times New Roman" pitchFamily="18" charset="0"/>
              </a:rPr>
              <a:t>, </a:t>
            </a:r>
            <a:r>
              <a:rPr lang="en-US" sz="2400" b="1" i="1" dirty="0" err="1">
                <a:solidFill>
                  <a:srgbClr val="1713CB"/>
                </a:solidFill>
                <a:latin typeface="Cambria" pitchFamily="18" charset="0"/>
                <a:cs typeface="Times New Roman" pitchFamily="18" charset="0"/>
              </a:rPr>
              <a:t>ghi</a:t>
            </a:r>
            <a:r>
              <a:rPr lang="en-US" sz="2400" b="1" i="1" dirty="0">
                <a:solidFill>
                  <a:srgbClr val="1713CB"/>
                </a:solidFill>
                <a:latin typeface="Cambria" pitchFamily="18" charset="0"/>
                <a:cs typeface="Times New Roman" pitchFamily="18" charset="0"/>
              </a:rPr>
              <a:t> </a:t>
            </a:r>
            <a:r>
              <a:rPr lang="en-US" sz="2400" b="1" i="1" dirty="0" err="1">
                <a:solidFill>
                  <a:srgbClr val="1713CB"/>
                </a:solidFill>
                <a:latin typeface="Cambria" pitchFamily="18" charset="0"/>
                <a:cs typeface="Times New Roman" pitchFamily="18" charset="0"/>
              </a:rPr>
              <a:t>âm</a:t>
            </a:r>
            <a:r>
              <a:rPr lang="en-US" sz="2400" b="1" i="1" dirty="0">
                <a:solidFill>
                  <a:srgbClr val="1713CB"/>
                </a:solidFill>
                <a:latin typeface="Cambria" pitchFamily="18" charset="0"/>
                <a:cs typeface="Times New Roman" pitchFamily="18" charset="0"/>
              </a:rPr>
              <a:t>: </a:t>
            </a:r>
            <a:r>
              <a:rPr lang="en-US" sz="2400" b="1" i="1" dirty="0" err="1">
                <a:solidFill>
                  <a:srgbClr val="1713CB"/>
                </a:solidFill>
                <a:latin typeface="Cambria" pitchFamily="18" charset="0"/>
                <a:cs typeface="Times New Roman" pitchFamily="18" charset="0"/>
              </a:rPr>
              <a:t>Nguyễn</a:t>
            </a:r>
            <a:r>
              <a:rPr lang="en-US" sz="2400" b="1" i="1" dirty="0">
                <a:solidFill>
                  <a:srgbClr val="1713CB"/>
                </a:solidFill>
                <a:latin typeface="Cambria" pitchFamily="18" charset="0"/>
                <a:cs typeface="Times New Roman" pitchFamily="18" charset="0"/>
              </a:rPr>
              <a:t> </a:t>
            </a:r>
            <a:r>
              <a:rPr lang="en-US" sz="2400" b="1" i="1" dirty="0" err="1">
                <a:solidFill>
                  <a:srgbClr val="1713CB"/>
                </a:solidFill>
                <a:latin typeface="Cambria" pitchFamily="18" charset="0"/>
                <a:cs typeface="Times New Roman" pitchFamily="18" charset="0"/>
              </a:rPr>
              <a:t>Tài</a:t>
            </a:r>
            <a:r>
              <a:rPr lang="en-US" sz="2400" b="1" i="1" dirty="0">
                <a:solidFill>
                  <a:srgbClr val="1713CB"/>
                </a:solidFill>
                <a:latin typeface="Cambria" pitchFamily="18" charset="0"/>
                <a:cs typeface="Times New Roman" pitchFamily="18" charset="0"/>
              </a:rPr>
              <a:t> </a:t>
            </a:r>
            <a:r>
              <a:rPr lang="en-US" sz="2400" b="1" i="1" dirty="0" err="1">
                <a:solidFill>
                  <a:srgbClr val="1713CB"/>
                </a:solidFill>
                <a:latin typeface="Cambria" pitchFamily="18" charset="0"/>
                <a:cs typeface="Times New Roman" pitchFamily="18" charset="0"/>
              </a:rPr>
              <a:t>Tuệ</a:t>
            </a:r>
            <a:endParaRPr lang="en-US" sz="2400" b="1" i="1" dirty="0">
              <a:solidFill>
                <a:srgbClr val="1713CB"/>
              </a:solidFill>
              <a:latin typeface="Cambria" pitchFamily="18" charset="0"/>
              <a:cs typeface="Times New Roman" pitchFamily="18" charset="0"/>
            </a:endParaRPr>
          </a:p>
          <a:p>
            <a:pPr algn="l" eaLnBrk="1" hangingPunct="1"/>
            <a:r>
              <a:rPr lang="en-US" sz="2400" b="1" i="1" dirty="0" err="1">
                <a:solidFill>
                  <a:srgbClr val="1713CB"/>
                </a:solidFill>
                <a:latin typeface="Cambria" pitchFamily="18" charset="0"/>
                <a:cs typeface="Times New Roman" pitchFamily="18" charset="0"/>
              </a:rPr>
              <a:t>Lời</a:t>
            </a:r>
            <a:r>
              <a:rPr lang="en-US" sz="2400" b="1" i="1" dirty="0">
                <a:solidFill>
                  <a:srgbClr val="1713CB"/>
                </a:solidFill>
                <a:latin typeface="Cambria" pitchFamily="18" charset="0"/>
                <a:cs typeface="Times New Roman" pitchFamily="18" charset="0"/>
              </a:rPr>
              <a:t> </a:t>
            </a:r>
            <a:r>
              <a:rPr lang="en-US" sz="2400" b="1" i="1" dirty="0" err="1">
                <a:solidFill>
                  <a:srgbClr val="1713CB"/>
                </a:solidFill>
                <a:latin typeface="Cambria" pitchFamily="18" charset="0"/>
                <a:cs typeface="Times New Roman" pitchFamily="18" charset="0"/>
              </a:rPr>
              <a:t>mới</a:t>
            </a:r>
            <a:r>
              <a:rPr lang="en-US" sz="2400" b="1" i="1" dirty="0">
                <a:solidFill>
                  <a:srgbClr val="1713CB"/>
                </a:solidFill>
                <a:latin typeface="Cambria" pitchFamily="18" charset="0"/>
                <a:cs typeface="Times New Roman" pitchFamily="18" charset="0"/>
              </a:rPr>
              <a:t>: </a:t>
            </a:r>
            <a:r>
              <a:rPr lang="en-US" sz="2400" b="1" i="1" dirty="0" err="1">
                <a:solidFill>
                  <a:srgbClr val="1713CB"/>
                </a:solidFill>
                <a:latin typeface="Cambria" pitchFamily="18" charset="0"/>
                <a:cs typeface="Times New Roman" pitchFamily="18" charset="0"/>
              </a:rPr>
              <a:t>Hoàng</a:t>
            </a:r>
            <a:r>
              <a:rPr lang="en-US" sz="2400" b="1" i="1" dirty="0">
                <a:solidFill>
                  <a:srgbClr val="1713CB"/>
                </a:solidFill>
                <a:latin typeface="Cambria" pitchFamily="18" charset="0"/>
                <a:cs typeface="Times New Roman" pitchFamily="18" charset="0"/>
              </a:rPr>
              <a:t> Anh</a:t>
            </a:r>
          </a:p>
        </p:txBody>
      </p:sp>
      <p:sp>
        <p:nvSpPr>
          <p:cNvPr id="30" name="Text Box 10">
            <a:extLst>
              <a:ext uri="{FF2B5EF4-FFF2-40B4-BE49-F238E27FC236}">
                <a16:creationId xmlns="" xmlns:a16="http://schemas.microsoft.com/office/drawing/2014/main" id="{7A902D26-5B6D-4408-A767-36CA312C3566}"/>
              </a:ext>
            </a:extLst>
          </p:cNvPr>
          <p:cNvSpPr txBox="1">
            <a:spLocks noChangeArrowheads="1"/>
          </p:cNvSpPr>
          <p:nvPr/>
        </p:nvSpPr>
        <p:spPr bwMode="auto">
          <a:xfrm>
            <a:off x="2027548" y="3710166"/>
            <a:ext cx="8136904" cy="77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43" tIns="47621" rIns="95243" bIns="4762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4400" b="1" dirty="0">
                <a:solidFill>
                  <a:srgbClr val="FF0000"/>
                </a:solidFill>
                <a:latin typeface="Cambria" pitchFamily="18" charset="0"/>
              </a:rPr>
              <a:t>ĐÓN XUÂN VỀ</a:t>
            </a:r>
          </a:p>
        </p:txBody>
      </p:sp>
      <p:pic>
        <p:nvPicPr>
          <p:cNvPr id="7" name="Picture 13">
            <a:extLst>
              <a:ext uri="{FF2B5EF4-FFF2-40B4-BE49-F238E27FC236}">
                <a16:creationId xmlns="" xmlns:a16="http://schemas.microsoft.com/office/drawing/2014/main" id="{E950EEC8-4CBC-4DCE-A9C1-9EC327DF382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l="1341" t="26386" r="29601" b="51165"/>
          <a:stretch/>
        </p:blipFill>
        <p:spPr bwMode="auto">
          <a:xfrm>
            <a:off x="911423" y="335748"/>
            <a:ext cx="3395513" cy="86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 xmlns:a16="http://schemas.microsoft.com/office/drawing/2014/main" id="{F6BA61CC-5C3F-641B-570F-160125141F81}"/>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23274" y="3108357"/>
            <a:ext cx="2843631" cy="137509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35010326-9432-4108-88FE-BB3F68D74708}"/>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33577"/>
            <a:ext cx="12192000" cy="6891578"/>
          </a:xfrm>
          <a:prstGeom prst="rect">
            <a:avLst/>
          </a:prstGeom>
        </p:spPr>
      </p:pic>
      <p:pic>
        <p:nvPicPr>
          <p:cNvPr id="11" name="Picture 10">
            <a:extLst>
              <a:ext uri="{FF2B5EF4-FFF2-40B4-BE49-F238E27FC236}">
                <a16:creationId xmlns="" xmlns:a16="http://schemas.microsoft.com/office/drawing/2014/main" id="{5921FFCD-3C30-4921-8198-B48EEACF6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1965980"/>
            <a:ext cx="11809312" cy="4362194"/>
          </a:xfrm>
          <a:prstGeom prst="rect">
            <a:avLst/>
          </a:prstGeom>
        </p:spPr>
      </p:pic>
      <p:sp>
        <p:nvSpPr>
          <p:cNvPr id="6" name="TextBox 5">
            <a:extLst>
              <a:ext uri="{FF2B5EF4-FFF2-40B4-BE49-F238E27FC236}">
                <a16:creationId xmlns="" xmlns:a16="http://schemas.microsoft.com/office/drawing/2014/main" id="{2E3487F2-C868-4F7E-80CF-919F9E02D53A}"/>
              </a:ext>
            </a:extLst>
          </p:cNvPr>
          <p:cNvSpPr txBox="1"/>
          <p:nvPr/>
        </p:nvSpPr>
        <p:spPr>
          <a:xfrm>
            <a:off x="767408" y="3815169"/>
            <a:ext cx="10657184" cy="2062103"/>
          </a:xfrm>
          <a:prstGeom prst="rect">
            <a:avLst/>
          </a:prstGeom>
          <a:noFill/>
        </p:spPr>
        <p:txBody>
          <a:bodyPr wrap="square">
            <a:spAutoFit/>
          </a:bodyPr>
          <a:lstStyle/>
          <a:p>
            <a:pPr algn="just"/>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tộc</a:t>
            </a:r>
            <a:r>
              <a:rPr lang="en-US" sz="3200" dirty="0">
                <a:effectLst/>
                <a:latin typeface="Times New Roman" panose="02020603050405020304" pitchFamily="18" charset="0"/>
                <a:ea typeface="Calibri" panose="020F0502020204030204" pitchFamily="34" charset="0"/>
              </a:rPr>
              <a:t> </a:t>
            </a:r>
            <a:r>
              <a:rPr lang="vi-VN" sz="3200" b="1" i="1" dirty="0">
                <a:effectLst/>
                <a:latin typeface="Times New Roman" panose="02020603050405020304" pitchFamily="18" charset="0"/>
                <a:ea typeface="Calibri" panose="020F0502020204030204" pitchFamily="34" charset="0"/>
              </a:rPr>
              <a:t>Giáy</a:t>
            </a:r>
            <a:r>
              <a:rPr lang="vi-VN" sz="3200" dirty="0">
                <a:effectLst/>
                <a:latin typeface="Times New Roman" panose="02020603050405020304" pitchFamily="18" charset="0"/>
                <a:ea typeface="Calibri" panose="020F0502020204030204" pitchFamily="34" charset="0"/>
              </a:rPr>
              <a:t> ở Lai Châu có đời sống văn hóa tinh thần rất phong phú, những làn điệu dân ca theo lối hát đối đáp rất đặc sắc, trữ tình, truyền tải những tâm tư, tình cảm và ước muốn trong </a:t>
            </a:r>
            <a:r>
              <a:rPr lang="en-US" sz="3200" dirty="0" err="1">
                <a:effectLst/>
                <a:latin typeface="Times New Roman" panose="02020603050405020304" pitchFamily="18" charset="0"/>
                <a:ea typeface="Calibri" panose="020F0502020204030204" pitchFamily="34" charset="0"/>
              </a:rPr>
              <a:t>cuộc</a:t>
            </a:r>
            <a:r>
              <a:rPr lang="vi-VN" sz="3200" dirty="0">
                <a:effectLst/>
                <a:latin typeface="Times New Roman" panose="02020603050405020304" pitchFamily="18" charset="0"/>
                <a:ea typeface="Calibri" panose="020F0502020204030204" pitchFamily="34" charset="0"/>
              </a:rPr>
              <a:t> sống</a:t>
            </a:r>
            <a:r>
              <a:rPr lang="en-US" sz="3200" dirty="0">
                <a:effectLst/>
                <a:latin typeface="Times New Roman" panose="02020603050405020304" pitchFamily="18" charset="0"/>
                <a:ea typeface="Calibri" panose="020F0502020204030204" pitchFamily="34" charset="0"/>
              </a:rPr>
              <a:t>.</a:t>
            </a:r>
          </a:p>
        </p:txBody>
      </p:sp>
      <p:pic>
        <p:nvPicPr>
          <p:cNvPr id="7" name="Picture 6">
            <a:extLst>
              <a:ext uri="{FF2B5EF4-FFF2-40B4-BE49-F238E27FC236}">
                <a16:creationId xmlns="" xmlns:a16="http://schemas.microsoft.com/office/drawing/2014/main" id="{E2D1AA21-23CD-4B87-9AED-6B83DF17E507}"/>
              </a:ext>
            </a:extLst>
          </p:cNvPr>
          <p:cNvPicPr>
            <a:picLocks noChangeAspect="1"/>
          </p:cNvPicPr>
          <p:nvPr/>
        </p:nvPicPr>
        <p:blipFill rotWithShape="1">
          <a:blip r:embed="rId5">
            <a:extLst>
              <a:ext uri="{28A0092B-C50C-407E-A947-70E740481C1C}">
                <a14:useLocalDpi xmlns:a14="http://schemas.microsoft.com/office/drawing/2010/main" val="0"/>
              </a:ext>
            </a:extLst>
          </a:blip>
          <a:srcRect l="9071" t="13608" r="7770" b="19864"/>
          <a:stretch/>
        </p:blipFill>
        <p:spPr>
          <a:xfrm>
            <a:off x="4079776" y="-4524"/>
            <a:ext cx="3600400" cy="1970504"/>
          </a:xfrm>
          <a:prstGeom prst="rect">
            <a:avLst/>
          </a:prstGeom>
        </p:spPr>
      </p:pic>
      <p:sp>
        <p:nvSpPr>
          <p:cNvPr id="9" name="TextBox 8">
            <a:extLst>
              <a:ext uri="{FF2B5EF4-FFF2-40B4-BE49-F238E27FC236}">
                <a16:creationId xmlns="" xmlns:a16="http://schemas.microsoft.com/office/drawing/2014/main" id="{B4AE72BC-ACAF-475C-A3B8-D9ED3A00A489}"/>
              </a:ext>
            </a:extLst>
          </p:cNvPr>
          <p:cNvSpPr txBox="1"/>
          <p:nvPr/>
        </p:nvSpPr>
        <p:spPr>
          <a:xfrm>
            <a:off x="4745124" y="889556"/>
            <a:ext cx="2345139" cy="523220"/>
          </a:xfrm>
          <a:prstGeom prst="rect">
            <a:avLst/>
          </a:prstGeom>
          <a:noFill/>
        </p:spPr>
        <p:txBody>
          <a:bodyPr wrap="square">
            <a:spAutoFit/>
          </a:bodyPr>
          <a:lstStyle/>
          <a:p>
            <a:pPr algn="ctr"/>
            <a:r>
              <a:rPr lang="en-US" sz="2800" b="1" dirty="0">
                <a:latin typeface="Cambria" pitchFamily="18" charset="0"/>
              </a:rPr>
              <a:t>GIỚI THIỆU</a:t>
            </a:r>
            <a:endParaRPr lang="vi-VN" sz="2800" b="1"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C15B0D3-B347-4FBD-B060-526FF43D159A}"/>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33577"/>
            <a:ext cx="12192000" cy="6891578"/>
          </a:xfrm>
          <a:prstGeom prst="rect">
            <a:avLst/>
          </a:prstGeom>
        </p:spPr>
      </p:pic>
      <p:pic>
        <p:nvPicPr>
          <p:cNvPr id="3" name="Picture 2">
            <a:extLst>
              <a:ext uri="{FF2B5EF4-FFF2-40B4-BE49-F238E27FC236}">
                <a16:creationId xmlns="" xmlns:a16="http://schemas.microsoft.com/office/drawing/2014/main" id="{C57A163B-047E-4505-B780-C502461DCD8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874046" y="260648"/>
            <a:ext cx="7694562" cy="5904656"/>
          </a:xfrm>
          <a:prstGeom prst="rect">
            <a:avLst/>
          </a:prstGeom>
        </p:spPr>
      </p:pic>
      <p:pic>
        <p:nvPicPr>
          <p:cNvPr id="10" name="Picture 9">
            <a:extLst>
              <a:ext uri="{FF2B5EF4-FFF2-40B4-BE49-F238E27FC236}">
                <a16:creationId xmlns="" xmlns:a16="http://schemas.microsoft.com/office/drawing/2014/main" id="{217BA176-7037-4A3A-934F-D20ADED3B9BF}"/>
              </a:ext>
            </a:extLst>
          </p:cNvPr>
          <p:cNvPicPr>
            <a:picLocks noChangeAspect="1"/>
          </p:cNvPicPr>
          <p:nvPr/>
        </p:nvPicPr>
        <p:blipFill rotWithShape="1">
          <a:blip r:embed="rId6"/>
          <a:srcRect t="1139" r="2091"/>
          <a:stretch/>
        </p:blipFill>
        <p:spPr>
          <a:xfrm>
            <a:off x="389494" y="2913514"/>
            <a:ext cx="3258385" cy="3323798"/>
          </a:xfrm>
          <a:prstGeom prst="rect">
            <a:avLst/>
          </a:prstGeom>
        </p:spPr>
      </p:pic>
    </p:spTree>
    <p:extLst>
      <p:ext uri="{BB962C8B-B14F-4D97-AF65-F5344CB8AC3E}">
        <p14:creationId xmlns:p14="http://schemas.microsoft.com/office/powerpoint/2010/main" val="715838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DBA1A7D-0F59-4A0C-B6DC-0C25553588A4}"/>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33577"/>
            <a:ext cx="12192000" cy="6891578"/>
          </a:xfrm>
          <a:prstGeom prst="rect">
            <a:avLst/>
          </a:prstGeom>
        </p:spPr>
      </p:pic>
      <p:pic>
        <p:nvPicPr>
          <p:cNvPr id="9" name="Picture 8">
            <a:extLst>
              <a:ext uri="{FF2B5EF4-FFF2-40B4-BE49-F238E27FC236}">
                <a16:creationId xmlns="" xmlns:a16="http://schemas.microsoft.com/office/drawing/2014/main" id="{446C78A5-9172-473E-8A12-4B96ABB46929}"/>
              </a:ext>
            </a:extLst>
          </p:cNvPr>
          <p:cNvPicPr>
            <a:picLocks noChangeAspect="1"/>
          </p:cNvPicPr>
          <p:nvPr/>
        </p:nvPicPr>
        <p:blipFill>
          <a:blip r:embed="rId4"/>
          <a:stretch>
            <a:fillRect/>
          </a:stretch>
        </p:blipFill>
        <p:spPr>
          <a:xfrm>
            <a:off x="479376" y="2132856"/>
            <a:ext cx="11233248" cy="4069338"/>
          </a:xfrm>
          <a:prstGeom prst="rect">
            <a:avLst/>
          </a:prstGeom>
        </p:spPr>
      </p:pic>
      <p:pic>
        <p:nvPicPr>
          <p:cNvPr id="6150" name="Picture 6" descr="Wooden hanging board. Wood empty signboard on rope, vintage blank bill By  WinWin_artlab | TheHungryJPEG.com">
            <a:extLst>
              <a:ext uri="{FF2B5EF4-FFF2-40B4-BE49-F238E27FC236}">
                <a16:creationId xmlns="" xmlns:a16="http://schemas.microsoft.com/office/drawing/2014/main" id="{323EF974-C331-4433-9CAA-D1F560B84A0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8828" t="7142" r="8184" b="19599"/>
          <a:stretch/>
        </p:blipFill>
        <p:spPr bwMode="auto">
          <a:xfrm>
            <a:off x="4227241" y="226536"/>
            <a:ext cx="3384376" cy="176230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0">
            <a:extLst>
              <a:ext uri="{FF2B5EF4-FFF2-40B4-BE49-F238E27FC236}">
                <a16:creationId xmlns="" xmlns:a16="http://schemas.microsoft.com/office/drawing/2014/main" id="{81F1D43D-6973-48E2-AF94-03818C1F1F6D}"/>
              </a:ext>
            </a:extLst>
          </p:cNvPr>
          <p:cNvSpPr txBox="1">
            <a:spLocks noChangeArrowheads="1"/>
          </p:cNvSpPr>
          <p:nvPr/>
        </p:nvSpPr>
        <p:spPr bwMode="auto">
          <a:xfrm>
            <a:off x="4227241" y="908720"/>
            <a:ext cx="3312368" cy="65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43" tIns="47621" rIns="95243" bIns="4762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600" b="1" dirty="0">
                <a:latin typeface="Cambria" pitchFamily="18" charset="0"/>
              </a:rPr>
              <a:t>ĐỌC LỜI CA</a:t>
            </a:r>
          </a:p>
        </p:txBody>
      </p:sp>
      <p:sp>
        <p:nvSpPr>
          <p:cNvPr id="13" name="Text Box 10">
            <a:extLst>
              <a:ext uri="{FF2B5EF4-FFF2-40B4-BE49-F238E27FC236}">
                <a16:creationId xmlns="" xmlns:a16="http://schemas.microsoft.com/office/drawing/2014/main" id="{C9AA5E96-8C71-4331-9A3D-5C47131E257D}"/>
              </a:ext>
            </a:extLst>
          </p:cNvPr>
          <p:cNvSpPr txBox="1">
            <a:spLocks noChangeArrowheads="1"/>
          </p:cNvSpPr>
          <p:nvPr/>
        </p:nvSpPr>
        <p:spPr bwMode="auto">
          <a:xfrm>
            <a:off x="517104" y="2426481"/>
            <a:ext cx="10804649" cy="341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43" tIns="47621" rIns="95243" bIns="4762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eaLnBrk="1" hangingPunct="1">
              <a:lnSpc>
                <a:spcPct val="114000"/>
              </a:lnSpc>
            </a:pPr>
            <a:r>
              <a:rPr lang="en-US" sz="3200" dirty="0" err="1">
                <a:latin typeface="Cambria" pitchFamily="18" charset="0"/>
              </a:rPr>
              <a:t>Xuân</a:t>
            </a:r>
            <a:r>
              <a:rPr lang="en-US" sz="3200" dirty="0">
                <a:latin typeface="Cambria" pitchFamily="18" charset="0"/>
              </a:rPr>
              <a:t> sang </a:t>
            </a:r>
            <a:r>
              <a:rPr lang="en-US" sz="3200" dirty="0" err="1">
                <a:latin typeface="Cambria" pitchFamily="18" charset="0"/>
              </a:rPr>
              <a:t>khắp</a:t>
            </a:r>
            <a:r>
              <a:rPr lang="en-US" sz="3200" dirty="0">
                <a:latin typeface="Cambria" pitchFamily="18" charset="0"/>
              </a:rPr>
              <a:t> </a:t>
            </a:r>
            <a:r>
              <a:rPr lang="en-US" sz="3200" dirty="0" err="1">
                <a:latin typeface="Cambria" pitchFamily="18" charset="0"/>
              </a:rPr>
              <a:t>trên</a:t>
            </a:r>
            <a:r>
              <a:rPr lang="en-US" sz="3200" dirty="0">
                <a:latin typeface="Cambria" pitchFamily="18" charset="0"/>
              </a:rPr>
              <a:t> </a:t>
            </a:r>
            <a:r>
              <a:rPr lang="en-US" sz="3200" dirty="0" err="1">
                <a:latin typeface="Cambria" pitchFamily="18" charset="0"/>
              </a:rPr>
              <a:t>bản</a:t>
            </a:r>
            <a:r>
              <a:rPr lang="en-US" sz="3200" dirty="0">
                <a:latin typeface="Cambria" pitchFamily="18" charset="0"/>
              </a:rPr>
              <a:t> </a:t>
            </a:r>
            <a:r>
              <a:rPr lang="en-US" sz="3200" dirty="0" err="1">
                <a:latin typeface="Cambria" pitchFamily="18" charset="0"/>
              </a:rPr>
              <a:t>làng</a:t>
            </a:r>
            <a:r>
              <a:rPr lang="en-US" sz="3200" dirty="0">
                <a:latin typeface="Cambria" pitchFamily="18" charset="0"/>
              </a:rPr>
              <a:t>.</a:t>
            </a:r>
          </a:p>
          <a:p>
            <a:pPr algn="ctr" eaLnBrk="1" hangingPunct="1">
              <a:lnSpc>
                <a:spcPct val="114000"/>
              </a:lnSpc>
            </a:pPr>
            <a:r>
              <a:rPr lang="en-US" sz="3200" dirty="0" err="1">
                <a:latin typeface="Cambria" pitchFamily="18" charset="0"/>
              </a:rPr>
              <a:t>Xuân</a:t>
            </a:r>
            <a:r>
              <a:rPr lang="en-US" sz="3200" dirty="0">
                <a:latin typeface="Cambria" pitchFamily="18" charset="0"/>
              </a:rPr>
              <a:t> </a:t>
            </a:r>
            <a:r>
              <a:rPr lang="en-US" sz="3200" dirty="0" err="1">
                <a:latin typeface="Cambria" pitchFamily="18" charset="0"/>
              </a:rPr>
              <a:t>vui</a:t>
            </a:r>
            <a:r>
              <a:rPr lang="en-US" sz="3200" dirty="0">
                <a:latin typeface="Cambria" pitchFamily="18" charset="0"/>
              </a:rPr>
              <a:t> </a:t>
            </a:r>
            <a:r>
              <a:rPr lang="en-US" sz="3200" dirty="0" err="1">
                <a:latin typeface="Cambria" pitchFamily="18" charset="0"/>
              </a:rPr>
              <a:t>múa</a:t>
            </a:r>
            <a:r>
              <a:rPr lang="en-US" sz="3200" dirty="0">
                <a:latin typeface="Cambria" pitchFamily="18" charset="0"/>
              </a:rPr>
              <a:t> ca </a:t>
            </a:r>
            <a:r>
              <a:rPr lang="en-US" sz="3200" dirty="0" err="1">
                <a:latin typeface="Cambria" pitchFamily="18" charset="0"/>
              </a:rPr>
              <a:t>nhịp</a:t>
            </a:r>
            <a:r>
              <a:rPr lang="en-US" sz="3200" dirty="0">
                <a:latin typeface="Cambria" pitchFamily="18" charset="0"/>
              </a:rPr>
              <a:t> </a:t>
            </a:r>
            <a:r>
              <a:rPr lang="en-US" sz="3200" dirty="0" err="1">
                <a:latin typeface="Cambria" pitchFamily="18" charset="0"/>
              </a:rPr>
              <a:t>nhàng</a:t>
            </a:r>
            <a:r>
              <a:rPr lang="en-US" sz="3200" dirty="0">
                <a:latin typeface="Cambria" pitchFamily="18" charset="0"/>
              </a:rPr>
              <a:t>.</a:t>
            </a:r>
          </a:p>
          <a:p>
            <a:pPr algn="ctr">
              <a:lnSpc>
                <a:spcPct val="114000"/>
              </a:lnSpc>
            </a:pPr>
            <a:r>
              <a:rPr lang="en-US" sz="3200" dirty="0" err="1">
                <a:latin typeface="Cambria" pitchFamily="18" charset="0"/>
              </a:rPr>
              <a:t>Em</a:t>
            </a:r>
            <a:r>
              <a:rPr lang="en-US" sz="3200" dirty="0">
                <a:latin typeface="Cambria" pitchFamily="18" charset="0"/>
              </a:rPr>
              <a:t> </a:t>
            </a:r>
            <a:r>
              <a:rPr lang="en-US" sz="3200" dirty="0" err="1">
                <a:latin typeface="Cambria" pitchFamily="18" charset="0"/>
              </a:rPr>
              <a:t>hát</a:t>
            </a:r>
            <a:r>
              <a:rPr lang="en-US" sz="3200" dirty="0">
                <a:latin typeface="Cambria" pitchFamily="18" charset="0"/>
              </a:rPr>
              <a:t> vang </a:t>
            </a:r>
            <a:r>
              <a:rPr lang="en-US" sz="3200" dirty="0" err="1">
                <a:latin typeface="Cambria" pitchFamily="18" charset="0"/>
              </a:rPr>
              <a:t>mừng</a:t>
            </a:r>
            <a:r>
              <a:rPr lang="en-US" sz="3200" dirty="0">
                <a:latin typeface="Cambria" pitchFamily="18" charset="0"/>
              </a:rPr>
              <a:t> </a:t>
            </a:r>
            <a:r>
              <a:rPr lang="en-US" sz="3200" dirty="0" err="1">
                <a:latin typeface="Cambria" pitchFamily="18" charset="0"/>
              </a:rPr>
              <a:t>xuân</a:t>
            </a:r>
            <a:r>
              <a:rPr lang="en-US" sz="3200" dirty="0">
                <a:latin typeface="Cambria" pitchFamily="18" charset="0"/>
              </a:rPr>
              <a:t> </a:t>
            </a:r>
            <a:r>
              <a:rPr lang="en-US" sz="3200" dirty="0" err="1">
                <a:latin typeface="Cambria" pitchFamily="18" charset="0"/>
              </a:rPr>
              <a:t>mới</a:t>
            </a:r>
            <a:r>
              <a:rPr lang="en-US" sz="3200" dirty="0">
                <a:latin typeface="Cambria" pitchFamily="18" charset="0"/>
              </a:rPr>
              <a:t> sang.</a:t>
            </a:r>
          </a:p>
          <a:p>
            <a:pPr algn="ctr">
              <a:lnSpc>
                <a:spcPct val="114000"/>
              </a:lnSpc>
            </a:pPr>
            <a:r>
              <a:rPr lang="en-US" sz="3200" dirty="0" err="1">
                <a:latin typeface="Cambria" pitchFamily="18" charset="0"/>
              </a:rPr>
              <a:t>Em</a:t>
            </a:r>
            <a:r>
              <a:rPr lang="en-US" sz="3200" dirty="0">
                <a:latin typeface="Cambria" pitchFamily="18" charset="0"/>
              </a:rPr>
              <a:t> </a:t>
            </a:r>
            <a:r>
              <a:rPr lang="en-US" sz="3200" dirty="0" err="1">
                <a:latin typeface="Cambria" pitchFamily="18" charset="0"/>
              </a:rPr>
              <a:t>hát</a:t>
            </a:r>
            <a:r>
              <a:rPr lang="en-US" sz="3200" dirty="0">
                <a:latin typeface="Cambria" pitchFamily="18" charset="0"/>
              </a:rPr>
              <a:t> vang </a:t>
            </a:r>
            <a:r>
              <a:rPr lang="en-US" sz="3200" dirty="0" err="1">
                <a:latin typeface="Cambria" pitchFamily="18" charset="0"/>
              </a:rPr>
              <a:t>mừng</a:t>
            </a:r>
            <a:r>
              <a:rPr lang="en-US" sz="3200" dirty="0">
                <a:latin typeface="Cambria" pitchFamily="18" charset="0"/>
              </a:rPr>
              <a:t> </a:t>
            </a:r>
            <a:r>
              <a:rPr lang="en-US" sz="3200" dirty="0" err="1">
                <a:latin typeface="Cambria" pitchFamily="18" charset="0"/>
              </a:rPr>
              <a:t>xuân</a:t>
            </a:r>
            <a:r>
              <a:rPr lang="en-US" sz="3200" dirty="0">
                <a:latin typeface="Cambria" pitchFamily="18" charset="0"/>
              </a:rPr>
              <a:t> </a:t>
            </a:r>
            <a:r>
              <a:rPr lang="en-US" sz="3200" dirty="0" err="1">
                <a:latin typeface="Cambria" pitchFamily="18" charset="0"/>
              </a:rPr>
              <a:t>mới</a:t>
            </a:r>
            <a:r>
              <a:rPr lang="en-US" sz="3200" dirty="0">
                <a:latin typeface="Cambria" pitchFamily="18" charset="0"/>
              </a:rPr>
              <a:t> sang.</a:t>
            </a:r>
          </a:p>
          <a:p>
            <a:pPr algn="ctr" eaLnBrk="1" hangingPunct="1">
              <a:lnSpc>
                <a:spcPct val="114000"/>
              </a:lnSpc>
            </a:pPr>
            <a:r>
              <a:rPr lang="en-US" sz="3200" dirty="0" err="1">
                <a:latin typeface="Cambria" pitchFamily="18" charset="0"/>
              </a:rPr>
              <a:t>Ngàn</a:t>
            </a:r>
            <a:r>
              <a:rPr lang="en-US" sz="3200" dirty="0">
                <a:latin typeface="Cambria" pitchFamily="18" charset="0"/>
              </a:rPr>
              <a:t> </a:t>
            </a:r>
            <a:r>
              <a:rPr lang="en-US" sz="3200" dirty="0" err="1">
                <a:latin typeface="Cambria" pitchFamily="18" charset="0"/>
              </a:rPr>
              <a:t>muôn</a:t>
            </a:r>
            <a:r>
              <a:rPr lang="en-US" sz="3200" dirty="0">
                <a:latin typeface="Cambria" pitchFamily="18" charset="0"/>
              </a:rPr>
              <a:t> </a:t>
            </a:r>
            <a:r>
              <a:rPr lang="en-US" sz="3200" dirty="0" err="1">
                <a:latin typeface="Cambria" pitchFamily="18" charset="0"/>
              </a:rPr>
              <a:t>cánh</a:t>
            </a:r>
            <a:r>
              <a:rPr lang="en-US" sz="3200" dirty="0">
                <a:latin typeface="Cambria" pitchFamily="18" charset="0"/>
              </a:rPr>
              <a:t> </a:t>
            </a:r>
            <a:r>
              <a:rPr lang="en-US" sz="3200" dirty="0" err="1">
                <a:latin typeface="Cambria" pitchFamily="18" charset="0"/>
              </a:rPr>
              <a:t>hoa</a:t>
            </a:r>
            <a:r>
              <a:rPr lang="en-US" sz="3200" dirty="0">
                <a:latin typeface="Cambria" pitchFamily="18" charset="0"/>
              </a:rPr>
              <a:t> </a:t>
            </a:r>
            <a:r>
              <a:rPr lang="en-US" sz="3200" dirty="0" err="1">
                <a:latin typeface="Cambria" pitchFamily="18" charset="0"/>
              </a:rPr>
              <a:t>đào</a:t>
            </a:r>
            <a:r>
              <a:rPr lang="en-US" sz="3200" dirty="0">
                <a:latin typeface="Cambria" pitchFamily="18" charset="0"/>
              </a:rPr>
              <a:t>. </a:t>
            </a:r>
            <a:r>
              <a:rPr lang="en-US" sz="3200" dirty="0" err="1">
                <a:latin typeface="Cambria" pitchFamily="18" charset="0"/>
              </a:rPr>
              <a:t>Mùa</a:t>
            </a:r>
            <a:r>
              <a:rPr lang="en-US" sz="3200" dirty="0">
                <a:latin typeface="Cambria" pitchFamily="18" charset="0"/>
              </a:rPr>
              <a:t> </a:t>
            </a:r>
            <a:r>
              <a:rPr lang="en-US" sz="3200" dirty="0" err="1">
                <a:latin typeface="Cambria" pitchFamily="18" charset="0"/>
              </a:rPr>
              <a:t>xuân</a:t>
            </a:r>
            <a:r>
              <a:rPr lang="en-US" sz="3200" dirty="0">
                <a:latin typeface="Cambria" pitchFamily="18" charset="0"/>
              </a:rPr>
              <a:t> </a:t>
            </a:r>
            <a:r>
              <a:rPr lang="en-US" sz="3200" dirty="0" err="1">
                <a:latin typeface="Cambria" pitchFamily="18" charset="0"/>
              </a:rPr>
              <a:t>mới</a:t>
            </a:r>
            <a:r>
              <a:rPr lang="en-US" sz="3200" dirty="0">
                <a:latin typeface="Cambria" pitchFamily="18" charset="0"/>
              </a:rPr>
              <a:t> </a:t>
            </a:r>
            <a:r>
              <a:rPr lang="en-US" sz="3200" dirty="0" err="1">
                <a:latin typeface="Cambria" pitchFamily="18" charset="0"/>
              </a:rPr>
              <a:t>đón</a:t>
            </a:r>
            <a:r>
              <a:rPr lang="en-US" sz="3200" dirty="0">
                <a:latin typeface="Cambria" pitchFamily="18" charset="0"/>
              </a:rPr>
              <a:t> </a:t>
            </a:r>
            <a:r>
              <a:rPr lang="en-US" sz="3200" dirty="0" err="1">
                <a:latin typeface="Cambria" pitchFamily="18" charset="0"/>
              </a:rPr>
              <a:t>chào</a:t>
            </a:r>
            <a:r>
              <a:rPr lang="en-US" sz="3200" dirty="0">
                <a:latin typeface="Cambria" pitchFamily="18" charset="0"/>
              </a:rPr>
              <a:t>.</a:t>
            </a:r>
          </a:p>
          <a:p>
            <a:pPr algn="ctr" eaLnBrk="1" hangingPunct="1">
              <a:lnSpc>
                <a:spcPct val="114000"/>
              </a:lnSpc>
            </a:pPr>
            <a:r>
              <a:rPr lang="en-US" sz="3200" dirty="0" err="1">
                <a:latin typeface="Cambria" pitchFamily="18" charset="0"/>
              </a:rPr>
              <a:t>Các</a:t>
            </a:r>
            <a:r>
              <a:rPr lang="en-US" sz="3200" dirty="0">
                <a:latin typeface="Cambria" pitchFamily="18" charset="0"/>
              </a:rPr>
              <a:t> </a:t>
            </a:r>
            <a:r>
              <a:rPr lang="en-US" sz="3200" dirty="0" err="1">
                <a:latin typeface="Cambria" pitchFamily="18" charset="0"/>
              </a:rPr>
              <a:t>bạn</a:t>
            </a:r>
            <a:r>
              <a:rPr lang="en-US" sz="3200" dirty="0">
                <a:latin typeface="Cambria" pitchFamily="18" charset="0"/>
              </a:rPr>
              <a:t> </a:t>
            </a:r>
            <a:r>
              <a:rPr lang="en-US" sz="3200" dirty="0" err="1">
                <a:latin typeface="Cambria" pitchFamily="18" charset="0"/>
              </a:rPr>
              <a:t>ơi</a:t>
            </a:r>
            <a:r>
              <a:rPr lang="en-US" sz="3200" dirty="0">
                <a:latin typeface="Cambria" pitchFamily="18" charset="0"/>
              </a:rPr>
              <a:t> </a:t>
            </a:r>
            <a:r>
              <a:rPr lang="en-US" sz="3200" dirty="0" err="1">
                <a:latin typeface="Cambria" pitchFamily="18" charset="0"/>
              </a:rPr>
              <a:t>cùng</a:t>
            </a:r>
            <a:r>
              <a:rPr lang="en-US" sz="3200" dirty="0">
                <a:latin typeface="Cambria" pitchFamily="18" charset="0"/>
              </a:rPr>
              <a:t> </a:t>
            </a:r>
            <a:r>
              <a:rPr lang="en-US" sz="3200" dirty="0" err="1">
                <a:latin typeface="Cambria" pitchFamily="18" charset="0"/>
              </a:rPr>
              <a:t>đón</a:t>
            </a:r>
            <a:r>
              <a:rPr lang="en-US" sz="3200" dirty="0">
                <a:latin typeface="Cambria" pitchFamily="18" charset="0"/>
              </a:rPr>
              <a:t> </a:t>
            </a:r>
            <a:r>
              <a:rPr lang="en-US" sz="3200" dirty="0" err="1">
                <a:latin typeface="Cambria" pitchFamily="18" charset="0"/>
              </a:rPr>
              <a:t>xuân</a:t>
            </a:r>
            <a:r>
              <a:rPr lang="en-US" sz="3200" dirty="0">
                <a:latin typeface="Cambria" pitchFamily="18" charset="0"/>
              </a:rPr>
              <a:t> </a:t>
            </a:r>
            <a:r>
              <a:rPr lang="en-US" sz="3200" dirty="0" err="1">
                <a:latin typeface="Cambria" pitchFamily="18" charset="0"/>
              </a:rPr>
              <a:t>về</a:t>
            </a:r>
            <a:r>
              <a:rPr lang="en-US" sz="3200" dirty="0">
                <a:latin typeface="Cambria" pitchFamily="18" charset="0"/>
              </a:rPr>
              <a:t>. </a:t>
            </a:r>
            <a:r>
              <a:rPr lang="en-US" sz="3200" dirty="0" err="1">
                <a:latin typeface="Cambria" pitchFamily="18" charset="0"/>
              </a:rPr>
              <a:t>Bạn</a:t>
            </a:r>
            <a:r>
              <a:rPr lang="en-US" sz="3200" dirty="0">
                <a:latin typeface="Cambria" pitchFamily="18" charset="0"/>
              </a:rPr>
              <a:t> </a:t>
            </a:r>
            <a:r>
              <a:rPr lang="en-US" sz="3200" dirty="0" err="1">
                <a:latin typeface="Cambria" pitchFamily="18" charset="0"/>
              </a:rPr>
              <a:t>ơi</a:t>
            </a:r>
            <a:r>
              <a:rPr lang="en-US" sz="3200" dirty="0">
                <a:latin typeface="Cambria" pitchFamily="18" charset="0"/>
              </a:rPr>
              <a:t> </a:t>
            </a:r>
            <a:r>
              <a:rPr lang="en-US" sz="3200" dirty="0" err="1">
                <a:latin typeface="Cambria" pitchFamily="18" charset="0"/>
              </a:rPr>
              <a:t>cùng</a:t>
            </a:r>
            <a:r>
              <a:rPr lang="en-US" sz="3200" dirty="0">
                <a:latin typeface="Cambria" pitchFamily="18" charset="0"/>
              </a:rPr>
              <a:t> </a:t>
            </a:r>
            <a:r>
              <a:rPr lang="en-US" sz="3200" dirty="0" err="1">
                <a:latin typeface="Cambria" pitchFamily="18" charset="0"/>
              </a:rPr>
              <a:t>đón</a:t>
            </a:r>
            <a:r>
              <a:rPr lang="en-US" sz="3200" dirty="0">
                <a:latin typeface="Cambria" pitchFamily="18" charset="0"/>
              </a:rPr>
              <a:t> </a:t>
            </a:r>
            <a:r>
              <a:rPr lang="en-US" sz="3200" dirty="0" err="1">
                <a:latin typeface="Cambria" pitchFamily="18" charset="0"/>
              </a:rPr>
              <a:t>xuân</a:t>
            </a:r>
            <a:r>
              <a:rPr lang="en-US" sz="3200" dirty="0">
                <a:latin typeface="Cambria" pitchFamily="18" charset="0"/>
              </a:rPr>
              <a:t> </a:t>
            </a:r>
            <a:r>
              <a:rPr lang="en-US" sz="3200" dirty="0" err="1">
                <a:latin typeface="Cambria" pitchFamily="18" charset="0"/>
              </a:rPr>
              <a:t>về</a:t>
            </a:r>
            <a:endParaRPr lang="en-US" sz="3200" dirty="0">
              <a:latin typeface="Cambria" pitchFamily="18" charset="0"/>
            </a:endParaRPr>
          </a:p>
        </p:txBody>
      </p:sp>
    </p:spTree>
    <p:extLst>
      <p:ext uri="{BB962C8B-B14F-4D97-AF65-F5344CB8AC3E}">
        <p14:creationId xmlns:p14="http://schemas.microsoft.com/office/powerpoint/2010/main" val="928206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35010326-9432-4108-88FE-BB3F68D74708}"/>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33577"/>
            <a:ext cx="12192000" cy="6891578"/>
          </a:xfrm>
          <a:prstGeom prst="rect">
            <a:avLst/>
          </a:prstGeom>
        </p:spPr>
      </p:pic>
      <p:pic>
        <p:nvPicPr>
          <p:cNvPr id="7" name="Picture 6">
            <a:extLst>
              <a:ext uri="{FF2B5EF4-FFF2-40B4-BE49-F238E27FC236}">
                <a16:creationId xmlns="" xmlns:a16="http://schemas.microsoft.com/office/drawing/2014/main" id="{E2D1AA21-23CD-4B87-9AED-6B83DF17E507}"/>
              </a:ext>
            </a:extLst>
          </p:cNvPr>
          <p:cNvPicPr>
            <a:picLocks noChangeAspect="1"/>
          </p:cNvPicPr>
          <p:nvPr/>
        </p:nvPicPr>
        <p:blipFill rotWithShape="1">
          <a:blip r:embed="rId4">
            <a:extLst>
              <a:ext uri="{28A0092B-C50C-407E-A947-70E740481C1C}">
                <a14:useLocalDpi xmlns:a14="http://schemas.microsoft.com/office/drawing/2010/main" val="0"/>
              </a:ext>
            </a:extLst>
          </a:blip>
          <a:srcRect l="9071" t="13608" r="7770" b="19864"/>
          <a:stretch/>
        </p:blipFill>
        <p:spPr>
          <a:xfrm>
            <a:off x="3575720" y="-33577"/>
            <a:ext cx="4536504" cy="2298566"/>
          </a:xfrm>
          <a:prstGeom prst="rect">
            <a:avLst/>
          </a:prstGeom>
        </p:spPr>
      </p:pic>
      <p:sp>
        <p:nvSpPr>
          <p:cNvPr id="9" name="TextBox 8">
            <a:extLst>
              <a:ext uri="{FF2B5EF4-FFF2-40B4-BE49-F238E27FC236}">
                <a16:creationId xmlns="" xmlns:a16="http://schemas.microsoft.com/office/drawing/2014/main" id="{B4AE72BC-ACAF-475C-A3B8-D9ED3A00A489}"/>
              </a:ext>
            </a:extLst>
          </p:cNvPr>
          <p:cNvSpPr txBox="1"/>
          <p:nvPr/>
        </p:nvSpPr>
        <p:spPr>
          <a:xfrm>
            <a:off x="3935760" y="1015328"/>
            <a:ext cx="3960440" cy="584775"/>
          </a:xfrm>
          <a:prstGeom prst="rect">
            <a:avLst/>
          </a:prstGeom>
          <a:noFill/>
        </p:spPr>
        <p:txBody>
          <a:bodyPr wrap="square">
            <a:spAutoFit/>
          </a:bodyPr>
          <a:lstStyle/>
          <a:p>
            <a:pPr algn="ctr"/>
            <a:r>
              <a:rPr lang="en-US" sz="3200" b="1" dirty="0">
                <a:latin typeface="Cambria" pitchFamily="18" charset="0"/>
              </a:rPr>
              <a:t>LUYỆN THANH</a:t>
            </a:r>
            <a:endParaRPr lang="vi-VN" sz="3200" b="1" dirty="0"/>
          </a:p>
        </p:txBody>
      </p:sp>
      <p:pic>
        <p:nvPicPr>
          <p:cNvPr id="12" name="Picture 11">
            <a:extLst>
              <a:ext uri="{FF2B5EF4-FFF2-40B4-BE49-F238E27FC236}">
                <a16:creationId xmlns="" xmlns:a16="http://schemas.microsoft.com/office/drawing/2014/main" id="{FE40AE63-1318-4E3F-8A80-483810ED46BB}"/>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300000"/>
                    </a14:imgEffect>
                  </a14:imgLayer>
                </a14:imgProps>
              </a:ext>
              <a:ext uri="{28A0092B-C50C-407E-A947-70E740481C1C}">
                <a14:useLocalDpi xmlns:a14="http://schemas.microsoft.com/office/drawing/2010/main" val="0"/>
              </a:ext>
            </a:extLst>
          </a:blip>
          <a:srcRect t="41887" b="31902"/>
          <a:stretch/>
        </p:blipFill>
        <p:spPr>
          <a:xfrm>
            <a:off x="1778212" y="4145632"/>
            <a:ext cx="8635575" cy="1277847"/>
          </a:xfrm>
          <a:prstGeom prst="rect">
            <a:avLst/>
          </a:prstGeom>
        </p:spPr>
      </p:pic>
      <p:pic>
        <p:nvPicPr>
          <p:cNvPr id="14" name="Picture 13">
            <a:extLst>
              <a:ext uri="{FF2B5EF4-FFF2-40B4-BE49-F238E27FC236}">
                <a16:creationId xmlns="" xmlns:a16="http://schemas.microsoft.com/office/drawing/2014/main" id="{42A14B2C-711C-4E62-9E51-A4927E5C86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424" y="2132856"/>
            <a:ext cx="10369152" cy="4195318"/>
          </a:xfrm>
          <a:prstGeom prst="rect">
            <a:avLst/>
          </a:prstGeom>
        </p:spPr>
      </p:pic>
    </p:spTree>
    <p:extLst>
      <p:ext uri="{BB962C8B-B14F-4D97-AF65-F5344CB8AC3E}">
        <p14:creationId xmlns:p14="http://schemas.microsoft.com/office/powerpoint/2010/main" val="366025355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DBA1A7D-0F59-4A0C-B6DC-0C25553588A4}"/>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33577"/>
            <a:ext cx="12192000" cy="6891578"/>
          </a:xfrm>
          <a:prstGeom prst="rect">
            <a:avLst/>
          </a:prstGeom>
        </p:spPr>
      </p:pic>
      <p:pic>
        <p:nvPicPr>
          <p:cNvPr id="5" name="Picture 4">
            <a:extLst>
              <a:ext uri="{FF2B5EF4-FFF2-40B4-BE49-F238E27FC236}">
                <a16:creationId xmlns="" xmlns:a16="http://schemas.microsoft.com/office/drawing/2014/main" id="{4C09E789-47E7-4C0C-96FD-4640925DC758}"/>
              </a:ext>
            </a:extLst>
          </p:cNvPr>
          <p:cNvPicPr>
            <a:picLocks noChangeAspect="1"/>
          </p:cNvPicPr>
          <p:nvPr/>
        </p:nvPicPr>
        <p:blipFill>
          <a:blip r:embed="rId4"/>
          <a:stretch>
            <a:fillRect/>
          </a:stretch>
        </p:blipFill>
        <p:spPr>
          <a:xfrm>
            <a:off x="839416" y="1846356"/>
            <a:ext cx="10416666" cy="1654652"/>
          </a:xfrm>
          <a:prstGeom prst="rect">
            <a:avLst/>
          </a:prstGeom>
        </p:spPr>
      </p:pic>
      <p:pic>
        <p:nvPicPr>
          <p:cNvPr id="16" name="Picture 15">
            <a:extLst>
              <a:ext uri="{FF2B5EF4-FFF2-40B4-BE49-F238E27FC236}">
                <a16:creationId xmlns="" xmlns:a16="http://schemas.microsoft.com/office/drawing/2014/main" id="{594AA6A0-0710-423F-B813-E92EAE647F6B}"/>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t="17649"/>
          <a:stretch/>
        </p:blipFill>
        <p:spPr>
          <a:xfrm>
            <a:off x="399366" y="3645024"/>
            <a:ext cx="11385266" cy="2582054"/>
          </a:xfrm>
          <a:prstGeom prst="rect">
            <a:avLst/>
          </a:prstGeom>
        </p:spPr>
      </p:pic>
    </p:spTree>
    <p:extLst>
      <p:ext uri="{BB962C8B-B14F-4D97-AF65-F5344CB8AC3E}">
        <p14:creationId xmlns:p14="http://schemas.microsoft.com/office/powerpoint/2010/main" val="23436921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97521371"/>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8349</TotalTime>
  <Words>234</Words>
  <Application>Microsoft Office PowerPoint</Application>
  <PresentationFormat>Custom</PresentationFormat>
  <Paragraphs>31</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Hien</dc:creator>
  <cp:lastModifiedBy>Admin</cp:lastModifiedBy>
  <cp:revision>646</cp:revision>
  <dcterms:created xsi:type="dcterms:W3CDTF">2010-04-30T18:19:48Z</dcterms:created>
  <dcterms:modified xsi:type="dcterms:W3CDTF">2026-01-12T07:42:17Z</dcterms:modified>
</cp:coreProperties>
</file>