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575" r:id="rId2"/>
    <p:sldId id="597" r:id="rId3"/>
    <p:sldId id="496" r:id="rId4"/>
    <p:sldId id="577" r:id="rId5"/>
    <p:sldId id="582" r:id="rId6"/>
    <p:sldId id="578" r:id="rId7"/>
    <p:sldId id="587" r:id="rId8"/>
    <p:sldId id="588" r:id="rId9"/>
    <p:sldId id="589" r:id="rId10"/>
    <p:sldId id="590" r:id="rId11"/>
    <p:sldId id="591" r:id="rId12"/>
    <p:sldId id="592" r:id="rId13"/>
    <p:sldId id="593" r:id="rId14"/>
    <p:sldId id="59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1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b="1051"/>
          <a:stretch/>
        </p:blipFill>
        <p:spPr>
          <a:xfrm>
            <a:off x="479376" y="2492896"/>
            <a:ext cx="11233248" cy="3542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AB1D4A-BDAA-093B-4A54-5DF3F6211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C2575F-5EB7-1F96-3E86-605DB0E087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5" t="19015" r="6546" b="74354"/>
          <a:stretch/>
        </p:blipFill>
        <p:spPr>
          <a:xfrm>
            <a:off x="644658" y="3611237"/>
            <a:ext cx="10873208" cy="12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71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44"/>
            <a:ext cx="12192000" cy="687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414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ĐỌC NHẠC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9550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5" t="7797" r="6546" b="74354"/>
          <a:stretch/>
        </p:blipFill>
        <p:spPr>
          <a:xfrm>
            <a:off x="477840" y="1556792"/>
            <a:ext cx="11162776" cy="3271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87C610-C6A9-DEDE-DA34-D3664417D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BCA448-522B-16F8-2835-58EBEE490D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565FB6-84B3-C571-8A99-E89DF5EF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446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87F2-C868-4F7E-80CF-919F9E02D53A}"/>
              </a:ext>
            </a:extLst>
          </p:cNvPr>
          <p:cNvSpPr txBox="1"/>
          <p:nvPr/>
        </p:nvSpPr>
        <p:spPr>
          <a:xfrm>
            <a:off x="1343472" y="4223990"/>
            <a:ext cx="10066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Cambria" pitchFamily="18" charset="0"/>
              </a:rPr>
              <a:t>Dấu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lặng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đen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trong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bài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đọc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nhạc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số</a:t>
            </a:r>
            <a:r>
              <a:rPr lang="en-US" sz="3200" dirty="0" smtClean="0">
                <a:latin typeface="Cambria" pitchFamily="18" charset="0"/>
              </a:rPr>
              <a:t> 3 </a:t>
            </a:r>
            <a:r>
              <a:rPr lang="en-US" sz="3200" dirty="0" err="1" smtClean="0">
                <a:latin typeface="Cambria" pitchFamily="18" charset="0"/>
              </a:rPr>
              <a:t>được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nghỉ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bằng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độ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dài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của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hình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nốt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nhạc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nào</a:t>
            </a:r>
            <a:r>
              <a:rPr lang="en-US" sz="3200" dirty="0" smtClean="0">
                <a:latin typeface="Cambria" pitchFamily="18" charset="0"/>
              </a:rPr>
              <a:t>?</a:t>
            </a:r>
            <a:endParaRPr lang="vi-V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177258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80175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1976201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C2EF23-6BE7-281F-2F3F-8EB039510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154" y="2062198"/>
            <a:ext cx="2759566" cy="4176242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379048"/>
            <a:ext cx="6984776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rap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0"/>
          <a:stretch>
            <a:fillRect/>
          </a:stretch>
        </p:blipFill>
        <p:spPr bwMode="auto">
          <a:xfrm>
            <a:off x="6023992" y="2512657"/>
            <a:ext cx="5022238" cy="35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7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201" b="1051"/>
          <a:stretch/>
        </p:blipFill>
        <p:spPr>
          <a:xfrm>
            <a:off x="479376" y="2738639"/>
            <a:ext cx="11233248" cy="35420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B573424-10A4-C30D-C9FD-A889D34A5E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4" y="384999"/>
            <a:ext cx="3106652" cy="737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3359" y="629216"/>
            <a:ext cx="2625281" cy="1027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369" y="1656128"/>
            <a:ext cx="6192688" cy="918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408" y="3429000"/>
            <a:ext cx="10682139" cy="22162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393290" y="2641811"/>
            <a:ext cx="11405420" cy="3712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76" y="1756648"/>
            <a:ext cx="7164613" cy="7635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B573424-10A4-C30D-C9FD-A889D34A5E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4" y="374366"/>
            <a:ext cx="3106652" cy="737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3359" y="629216"/>
            <a:ext cx="2625281" cy="1027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635" y="3097265"/>
            <a:ext cx="10704725" cy="933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/>
          <a:srcRect l="4045" b="54512"/>
          <a:stretch/>
        </p:blipFill>
        <p:spPr>
          <a:xfrm>
            <a:off x="970953" y="4276839"/>
            <a:ext cx="1025009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73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6" y="1484784"/>
            <a:ext cx="11233248" cy="4784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578016"/>
            <a:ext cx="7596844" cy="809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681" y="1715571"/>
            <a:ext cx="10593613" cy="679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5680" y="2316287"/>
            <a:ext cx="4933076" cy="375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5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5087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6" y="2727209"/>
            <a:ext cx="11233248" cy="35420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6951" r="42139" b="87799"/>
          <a:stretch/>
        </p:blipFill>
        <p:spPr>
          <a:xfrm>
            <a:off x="504259" y="1628800"/>
            <a:ext cx="6883459" cy="9833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B573424-10A4-C30D-C9FD-A889D34A5E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6" y="237826"/>
            <a:ext cx="3106652" cy="7370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2981" y="492676"/>
            <a:ext cx="2625281" cy="10279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" t="13552" r="8789" b="76165"/>
          <a:stretch/>
        </p:blipFill>
        <p:spPr>
          <a:xfrm>
            <a:off x="767408" y="3607829"/>
            <a:ext cx="10496501" cy="17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0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033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236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EDE8DA9-EC34-42E5-1947-76EC193AB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b="1051"/>
          <a:stretch/>
        </p:blipFill>
        <p:spPr>
          <a:xfrm>
            <a:off x="480425" y="2489919"/>
            <a:ext cx="11233248" cy="3542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C02B2B4-8478-BD35-FD50-11BCC0C114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75" t="13204" r="6797" b="80985"/>
          <a:stretch/>
        </p:blipFill>
        <p:spPr>
          <a:xfrm>
            <a:off x="706033" y="3623758"/>
            <a:ext cx="10801200" cy="11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99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8860</TotalTime>
  <Words>38</Words>
  <Application>Microsoft Office PowerPoint</Application>
  <PresentationFormat>Custom</PresentationFormat>
  <Paragraphs>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698</cp:revision>
  <dcterms:created xsi:type="dcterms:W3CDTF">2010-04-30T18:19:48Z</dcterms:created>
  <dcterms:modified xsi:type="dcterms:W3CDTF">2026-01-14T15:41:59Z</dcterms:modified>
</cp:coreProperties>
</file>