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599" r:id="rId2"/>
    <p:sldId id="597" r:id="rId3"/>
    <p:sldId id="496" r:id="rId4"/>
    <p:sldId id="577" r:id="rId5"/>
    <p:sldId id="582" r:id="rId6"/>
    <p:sldId id="600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4660"/>
  </p:normalViewPr>
  <p:slideViewPr>
    <p:cSldViewPr>
      <p:cViewPr>
        <p:scale>
          <a:sx n="60" d="100"/>
          <a:sy n="60" d="100"/>
        </p:scale>
        <p:origin x="-960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microsoft.com/office/2007/relationships/hdphoto" Target="../media/hdphoto20.wdp"/><Relationship Id="rId4" Type="http://schemas.microsoft.com/office/2007/relationships/hdphoto" Target="../media/hdphoto18.wdp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8.wdp"/><Relationship Id="rId10" Type="http://schemas.microsoft.com/office/2007/relationships/hdphoto" Target="../media/hdphoto16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8.wdp"/><Relationship Id="rId10" Type="http://schemas.microsoft.com/office/2007/relationships/hdphoto" Target="../media/hdphoto16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30.png"/><Relationship Id="rId4" Type="http://schemas.microsoft.com/office/2007/relationships/hdphoto" Target="../media/hdphoto16.wdp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microsoft.com/office/2007/relationships/hdphoto" Target="../media/hdphoto10.wdp"/><Relationship Id="rId4" Type="http://schemas.microsoft.com/office/2007/relationships/hdphoto" Target="../media/hdphoto6.wdp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13.wdp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microsoft.com/office/2007/relationships/hdphoto" Target="../media/hdphoto1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172568" y="1815"/>
            <a:ext cx="2019431" cy="2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850" y="764705"/>
            <a:ext cx="2053302" cy="26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375714" y="-1902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372165" y="160579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07" b="99415" l="0" r="100000">
                        <a14:foregroundMark x1="94514" y1="23002" x2="94514" y2="23002"/>
                        <a14:foregroundMark x1="93455" y1="25926" x2="93455" y2="25926"/>
                        <a14:foregroundMark x1="95380" y1="26316" x2="95380" y2="26316"/>
                        <a14:foregroundMark x1="94514" y1="24756" x2="94514" y2="24756"/>
                        <a14:foregroundMark x1="92974" y1="24951" x2="92974" y2="24951"/>
                        <a14:foregroundMark x1="90857" y1="25926" x2="90857" y2="25926"/>
                        <a14:foregroundMark x1="71222" y1="26316" x2="71222" y2="26316"/>
                        <a14:foregroundMark x1="75361" y1="24366" x2="75361" y2="24366"/>
                        <a14:foregroundMark x1="72185" y1="23782" x2="72185" y2="23782"/>
                        <a14:foregroundMark x1="68912" y1="25731" x2="68912" y2="25731"/>
                        <a14:foregroundMark x1="66218" y1="26706" x2="66218" y2="26706"/>
                        <a14:foregroundMark x1="58807" y1="26901" x2="58807" y2="26901"/>
                        <a14:foregroundMark x1="56015" y1="26901" x2="56015" y2="26901"/>
                        <a14:foregroundMark x1="52551" y1="27485" x2="52551" y2="27485"/>
                        <a14:foregroundMark x1="34745" y1="25926" x2="34745" y2="25926"/>
                        <a14:foregroundMark x1="31858" y1="25926" x2="31858" y2="25926"/>
                        <a14:foregroundMark x1="30991" y1="27485" x2="34937" y2="27290"/>
                        <a14:foregroundMark x1="35322" y1="26706" x2="35804" y2="26706"/>
                        <a14:foregroundMark x1="96343" y1="22222" x2="96343" y2="22222"/>
                        <a14:foregroundMark x1="93263" y1="22222" x2="93263" y2="22222"/>
                        <a14:foregroundMark x1="94321" y1="21442" x2="94321" y2="21442"/>
                        <a14:foregroundMark x1="98749" y1="23782" x2="98749" y2="23782"/>
                        <a14:foregroundMark x1="94033" y1="90253" x2="94033" y2="90253"/>
                        <a14:foregroundMark x1="96631" y1="84211" x2="96631" y2="84211"/>
                        <a14:foregroundMark x1="93263" y1="83821" x2="93263" y2="83821"/>
                        <a14:foregroundMark x1="90375" y1="92788" x2="89894" y2="94347"/>
                        <a14:foregroundMark x1="95861" y1="91813" x2="95861" y2="91813"/>
                        <a14:foregroundMark x1="98460" y1="95127" x2="98749" y2="95906"/>
                        <a14:foregroundMark x1="90375" y1="71930" x2="90375" y2="71930"/>
                        <a14:foregroundMark x1="85948" y1="71345" x2="85948" y2="71345"/>
                        <a14:foregroundMark x1="88835" y1="69201" x2="88835" y2="692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645024"/>
            <a:ext cx="674407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DE8DA9-EC34-42E5-1947-76EC193A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b="1051"/>
          <a:stretch/>
        </p:blipFill>
        <p:spPr>
          <a:xfrm>
            <a:off x="480425" y="2489919"/>
            <a:ext cx="11233248" cy="3542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02B2B4-8478-BD35-FD50-11BCC0C11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48" b="34105"/>
          <a:stretch/>
        </p:blipFill>
        <p:spPr bwMode="auto">
          <a:xfrm>
            <a:off x="767407" y="3769646"/>
            <a:ext cx="10638107" cy="9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8143" r="40805" b="87928"/>
          <a:stretch/>
        </p:blipFill>
        <p:spPr>
          <a:xfrm>
            <a:off x="4682827" y="1221920"/>
            <a:ext cx="2828443" cy="9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1051"/>
          <a:stretch/>
        </p:blipFill>
        <p:spPr>
          <a:xfrm>
            <a:off x="479376" y="2492896"/>
            <a:ext cx="11233248" cy="354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AB1D4A-BDAA-093B-4A54-5DF3F621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C2575F-5EB7-1F96-3E86-605DB0E08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8143" r="40805" b="87928"/>
          <a:stretch/>
        </p:blipFill>
        <p:spPr>
          <a:xfrm>
            <a:off x="4682827" y="1221920"/>
            <a:ext cx="2828443" cy="975325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9" b="3804"/>
          <a:stretch/>
        </p:blipFill>
        <p:spPr bwMode="auto">
          <a:xfrm>
            <a:off x="767407" y="3769646"/>
            <a:ext cx="10638107" cy="9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7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1051"/>
          <a:stretch/>
        </p:blipFill>
        <p:spPr>
          <a:xfrm>
            <a:off x="479376" y="2492896"/>
            <a:ext cx="11233248" cy="3542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1DA108-AF31-C179-D209-02E4C6644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B28FF4-DEB4-3EFB-E433-C2B390C6A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8143" r="40805" b="87928"/>
          <a:stretch/>
        </p:blipFill>
        <p:spPr>
          <a:xfrm>
            <a:off x="4682827" y="1221920"/>
            <a:ext cx="2828443" cy="975325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b="3804"/>
          <a:stretch/>
        </p:blipFill>
        <p:spPr bwMode="auto">
          <a:xfrm>
            <a:off x="767407" y="3278078"/>
            <a:ext cx="10638107" cy="19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1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9550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556792"/>
            <a:ext cx="10729192" cy="33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37CDFE-B24F-9555-C164-D192D323A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96" y="4806186"/>
            <a:ext cx="3948484" cy="2051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4672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09"/>
          <a:stretch/>
        </p:blipFill>
        <p:spPr bwMode="auto">
          <a:xfrm>
            <a:off x="767408" y="1268760"/>
            <a:ext cx="10729192" cy="22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19"/>
          <a:stretch/>
        </p:blipFill>
        <p:spPr bwMode="auto">
          <a:xfrm>
            <a:off x="913670" y="4115391"/>
            <a:ext cx="10729192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C1DDAD-9CAA-19E1-842A-B2F91DEEA9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01" y="3400591"/>
            <a:ext cx="754702" cy="748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090AB8-7CC2-216E-3496-F39846955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03" y="3473765"/>
            <a:ext cx="607137" cy="602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322A1E-068A-275E-6F05-39428EFA84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98" y="3389961"/>
            <a:ext cx="754702" cy="748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6BA468-06AA-31A7-DA6A-2A290D8186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34" y="3364535"/>
            <a:ext cx="754702" cy="748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A1C27D-5F8C-4B4F-C564-2AC698795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87" y="3437709"/>
            <a:ext cx="607137" cy="602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95ABEB-1395-FDD6-0477-3C94F12C66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44" y="3284984"/>
            <a:ext cx="754702" cy="748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B9898A-758B-DA6D-9665-94BE398C2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5" y="3463135"/>
            <a:ext cx="607137" cy="6021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F193E6-7BAD-C0D6-10E5-25A7A1827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83" y="3394908"/>
            <a:ext cx="607137" cy="602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885D441-BB93-32D7-B988-1A4564E4B4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984767"/>
            <a:ext cx="754702" cy="748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E7F4C8-634C-CEC5-74A4-E8858791D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1" y="5084921"/>
            <a:ext cx="607137" cy="602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32F027-93F9-4C97-F908-3B82E35327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984767"/>
            <a:ext cx="754702" cy="748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D773C0D-CF3D-6A44-CAF9-44754B5394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82" y="4902125"/>
            <a:ext cx="754702" cy="748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E8DAB1-A187-864D-783A-228ABF2C1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5033652"/>
            <a:ext cx="607137" cy="602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93B908B-7652-827C-E144-0859BC76A8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24" y="4982917"/>
            <a:ext cx="754702" cy="748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CDD5051-DD80-D1A8-57EF-F7CEE5B37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94" y="5058425"/>
            <a:ext cx="607137" cy="6021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4ABDDD8-71C2-293A-E5A9-BE271A36F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53" y="5048475"/>
            <a:ext cx="607137" cy="6021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0D6013-2081-02C0-4FE5-22334FF5A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AB33F65-9F3D-FC8F-31C3-FDFD996EE5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6" y="826079"/>
            <a:ext cx="1875980" cy="952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090AB8-7CC2-216E-3496-F39846955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3" y="3473765"/>
            <a:ext cx="607137" cy="6021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EB9898A-758B-DA6D-9665-94BE398C2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3" y="3473764"/>
            <a:ext cx="607137" cy="602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CA1C27D-5F8C-4B4F-C564-2AC698795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85" y="3387597"/>
            <a:ext cx="607137" cy="602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9F193E6-7BAD-C0D6-10E5-25A7A1827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387596"/>
            <a:ext cx="607137" cy="602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ABDDD8-71C2-293A-E5A9-BE271A36F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19" y="5048474"/>
            <a:ext cx="607137" cy="602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8E7F4C8-634C-CEC5-74A4-E8858791D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058425"/>
            <a:ext cx="607137" cy="602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CDD5051-DD80-D1A8-57EF-F7CEE5B37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67" y="5084920"/>
            <a:ext cx="607137" cy="602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5E8DAB1-A187-864D-783A-228ABF2C1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11" y="5059825"/>
            <a:ext cx="607137" cy="6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565FB6-84B3-C571-8A99-E89DF5E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446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4223990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Nhận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xét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hình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tiết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tấu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của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dòng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trong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đọc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3?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17725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80175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976201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433616" y="404664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17284"/>
            <a:ext cx="102409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01" b="1051"/>
          <a:stretch/>
        </p:blipFill>
        <p:spPr>
          <a:xfrm>
            <a:off x="479376" y="1983303"/>
            <a:ext cx="11233248" cy="42973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" y="384999"/>
            <a:ext cx="3106652" cy="73706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56" b="88450"/>
          <a:stretch/>
        </p:blipFill>
        <p:spPr bwMode="auto">
          <a:xfrm>
            <a:off x="479376" y="1263493"/>
            <a:ext cx="6984776" cy="7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73"/>
          <a:stretch/>
        </p:blipFill>
        <p:spPr bwMode="auto">
          <a:xfrm>
            <a:off x="1199456" y="2204864"/>
            <a:ext cx="6912768" cy="387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52" y="381976"/>
            <a:ext cx="1364536" cy="8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393290" y="1340768"/>
            <a:ext cx="11405420" cy="5013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" y="374366"/>
            <a:ext cx="2336118" cy="5542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78"/>
          <a:stretch/>
        </p:blipFill>
        <p:spPr bwMode="auto">
          <a:xfrm>
            <a:off x="573222" y="1628800"/>
            <a:ext cx="10995386" cy="13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068960"/>
            <a:ext cx="9896726" cy="183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4" y="5085184"/>
            <a:ext cx="1061270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23792" y="467891"/>
            <a:ext cx="3261960" cy="800869"/>
            <a:chOff x="4223792" y="467891"/>
            <a:chExt cx="3261960" cy="80086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70905" b="61743"/>
            <a:stretch/>
          </p:blipFill>
          <p:spPr bwMode="auto">
            <a:xfrm>
              <a:off x="4223792" y="467891"/>
              <a:ext cx="3261960" cy="70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03912" y="1052736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6" y="2564904"/>
            <a:ext cx="11233248" cy="370430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995389"/>
            <a:ext cx="10801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" y="374366"/>
            <a:ext cx="2336118" cy="5542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472" y="1556792"/>
            <a:ext cx="3261960" cy="800869"/>
            <a:chOff x="4223792" y="467891"/>
            <a:chExt cx="3261960" cy="80086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70905" b="61743"/>
            <a:stretch/>
          </p:blipFill>
          <p:spPr bwMode="auto">
            <a:xfrm>
              <a:off x="4223792" y="467891"/>
              <a:ext cx="3261960" cy="70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303912" y="1052736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28" y="381976"/>
            <a:ext cx="1580560" cy="10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85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565FB6-84B3-C571-8A99-E89DF5E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446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4223990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Nhịp</a:t>
            </a:r>
            <a:r>
              <a:rPr lang="en-US" sz="3200" dirty="0" smtClean="0">
                <a:latin typeface="Cambria" pitchFamily="18" charset="0"/>
              </a:rPr>
              <a:t> ¾ </a:t>
            </a:r>
            <a:r>
              <a:rPr lang="en-US" sz="3200" dirty="0" err="1" smtClean="0">
                <a:latin typeface="Cambria" pitchFamily="18" charset="0"/>
              </a:rPr>
              <a:t>có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mấy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phách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trong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một</a:t>
            </a:r>
            <a:r>
              <a:rPr lang="en-US" sz="3200" dirty="0" smtClean="0">
                <a:latin typeface="Cambria" pitchFamily="18" charset="0"/>
              </a:rPr>
              <a:t> ô </a:t>
            </a:r>
            <a:r>
              <a:rPr lang="en-US" sz="3200" dirty="0" err="1" smtClean="0">
                <a:latin typeface="Cambria" pitchFamily="18" charset="0"/>
              </a:rPr>
              <a:t>nhịp</a:t>
            </a:r>
            <a:r>
              <a:rPr lang="en-US" sz="3200" dirty="0" smtClean="0">
                <a:latin typeface="Cambria" pitchFamily="18" charset="0"/>
              </a:rPr>
              <a:t>? </a:t>
            </a:r>
            <a:r>
              <a:rPr lang="en-US" sz="3200" dirty="0" err="1" smtClean="0">
                <a:latin typeface="Cambria" pitchFamily="18" charset="0"/>
              </a:rPr>
              <a:t>Phách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mạnh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là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phách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thứ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mấy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trong</a:t>
            </a:r>
            <a:r>
              <a:rPr lang="en-US" sz="3200" dirty="0" smtClean="0">
                <a:latin typeface="Cambria" pitchFamily="18" charset="0"/>
              </a:rPr>
              <a:t> ô </a:t>
            </a:r>
            <a:r>
              <a:rPr lang="en-US" sz="3200" dirty="0" err="1" smtClean="0">
                <a:latin typeface="Cambria" pitchFamily="18" charset="0"/>
              </a:rPr>
              <a:t>nhịp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17725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80175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316372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72816"/>
            <a:ext cx="10729192" cy="33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2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887241"/>
            <a:ext cx="8856984" cy="27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b="1051"/>
          <a:stretch/>
        </p:blipFill>
        <p:spPr>
          <a:xfrm>
            <a:off x="479376" y="3761094"/>
            <a:ext cx="11233248" cy="2364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A1DBB0-DED5-BC6C-E2F4-FF33D0F09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800" y="4006505"/>
            <a:ext cx="10856400" cy="191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6C7EE4-DCF6-200F-805E-2CFFC2A1B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1879071" cy="1562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A702AC-E871-6DAF-1DB7-10CD042100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8" y="772347"/>
            <a:ext cx="1465538" cy="7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887241"/>
            <a:ext cx="8856984" cy="27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b="1051"/>
          <a:stretch/>
        </p:blipFill>
        <p:spPr>
          <a:xfrm>
            <a:off x="479376" y="3761094"/>
            <a:ext cx="11233248" cy="2364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B37FB9-5AB2-F0EE-DB05-B25A7A363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1879071" cy="1562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8BFE1F-A021-40BF-1B23-D2C501EF8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8" y="772347"/>
            <a:ext cx="1465538" cy="74426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8" y="4157332"/>
            <a:ext cx="10650538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3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9139</TotalTime>
  <Words>54</Words>
  <Application>Microsoft Office PowerPoint</Application>
  <PresentationFormat>Custom</PresentationFormat>
  <Paragraphs>10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706</cp:revision>
  <dcterms:created xsi:type="dcterms:W3CDTF">2010-04-30T18:19:48Z</dcterms:created>
  <dcterms:modified xsi:type="dcterms:W3CDTF">2026-01-12T07:49:51Z</dcterms:modified>
</cp:coreProperties>
</file>