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sldIdLst>
    <p:sldId id="482" r:id="rId2"/>
    <p:sldId id="493" r:id="rId3"/>
    <p:sldId id="480" r:id="rId4"/>
    <p:sldId id="483" r:id="rId5"/>
    <p:sldId id="420" r:id="rId6"/>
    <p:sldId id="494" r:id="rId7"/>
    <p:sldId id="495" r:id="rId8"/>
    <p:sldId id="505" r:id="rId9"/>
    <p:sldId id="504" r:id="rId10"/>
    <p:sldId id="518" r:id="rId11"/>
    <p:sldId id="511" r:id="rId12"/>
    <p:sldId id="512" r:id="rId13"/>
    <p:sldId id="514" r:id="rId14"/>
    <p:sldId id="516" r:id="rId15"/>
    <p:sldId id="517" r:id="rId16"/>
    <p:sldId id="519" r:id="rId17"/>
  </p:sldIdLst>
  <p:sldSz cx="10972800" cy="6858000"/>
  <p:notesSz cx="6858000" cy="9144000"/>
  <p:custDataLst>
    <p:tags r:id="rId19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900" y="-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42DF46E-7541-40D9-9C77-E0095A6D2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06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CE242-1A6F-4BFF-89BB-06703352E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E1EE8-BEB0-49BC-9FB6-846FFAD6C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7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3D6C4-4EF8-43E8-BEF6-F9D28A82F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56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03830-92B9-4945-A111-4A9BEEFC6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41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752D4-03F5-4026-AD47-ABA31B6C4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06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E3F2F-C4DB-4396-81C8-946D332A1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86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7FCB8-A431-4780-AA51-59B6A6E13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9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9AF3B-E618-455E-AFFD-B4B7B0FD5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9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8F3EF-609C-45CE-A22F-9F245C78C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0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4CA78-F5B7-48F0-A30D-20444A29E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7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0B7EA-A6FF-4B12-8634-418C51D30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2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8D6C3-1309-47C5-A179-778568933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3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320E-D10B-4CD9-8DA7-F3441FBF9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1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320E-D10B-4CD9-8DA7-F3441FBF9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4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320E-D10B-4CD9-8DA7-F3441FBF9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8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2A9875FD-0B6B-4718-A750-45182969F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6" r:id="rId8"/>
    <p:sldLayoutId id="2147483665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5 - TIẾT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36638"/>
            <a:ext cx="187166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557338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718648" y="1117600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 dirty="0" err="1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Đọc</a:t>
            </a:r>
            <a:r>
              <a:rPr lang="en-US" sz="3000" b="1" dirty="0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 </a:t>
            </a:r>
            <a:r>
              <a:rPr lang="en-US" sz="3000" b="1" dirty="0" err="1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tên</a:t>
            </a:r>
            <a:r>
              <a:rPr lang="en-US" sz="3000" b="1" dirty="0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 </a:t>
            </a:r>
            <a:r>
              <a:rPr lang="en-US" sz="3000" b="1" dirty="0" err="1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nốt</a:t>
            </a:r>
            <a:endParaRPr lang="en-US" sz="3000" b="1" dirty="0">
              <a:solidFill>
                <a:srgbClr val="1713CB"/>
              </a:solidFill>
              <a:latin typeface="Cambria" pitchFamily="18" charset="0"/>
              <a:cs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</a:p>
        </p:txBody>
      </p:sp>
      <p:pic>
        <p:nvPicPr>
          <p:cNvPr id="1638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0" b="50000"/>
          <a:stretch>
            <a:fillRect/>
          </a:stretch>
        </p:blipFill>
        <p:spPr bwMode="auto">
          <a:xfrm>
            <a:off x="1093788" y="2492375"/>
            <a:ext cx="8856662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</a:p>
        </p:txBody>
      </p:sp>
      <p:pic>
        <p:nvPicPr>
          <p:cNvPr id="17413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43"/>
          <a:stretch>
            <a:fillRect/>
          </a:stretch>
        </p:blipFill>
        <p:spPr bwMode="auto">
          <a:xfrm>
            <a:off x="1022350" y="2492375"/>
            <a:ext cx="90011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1292225" y="2636838"/>
            <a:ext cx="83454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946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946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151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151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125538"/>
            <a:ext cx="8640763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1471613" y="2492375"/>
            <a:ext cx="79406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2355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356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355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942975" y="273050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Ô CHỮ VUI NHỘN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13" descr="Xuân - chùm thơ luật đườ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3" y="1397000"/>
            <a:ext cx="9382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17" descr="Cành Đào Png, Hoa Đào Psd, Hoa Đào Vector Free Download,, Transparent Png -  kindpng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3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1855788" y="3425825"/>
            <a:ext cx="145573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32013" y="2833688"/>
          <a:ext cx="6724652" cy="7239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622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22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22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22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594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594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594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5943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5943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5943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5943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5943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H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A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A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M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latin typeface="Cambria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X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A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N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903236"/>
              </p:ext>
            </p:extLst>
          </p:nvPr>
        </p:nvGraphicFramePr>
        <p:xfrm>
          <a:off x="2135188" y="2841625"/>
          <a:ext cx="6724652" cy="72548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622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22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22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22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594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594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594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5943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5943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5943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5943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5943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725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H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O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A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L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Á</a:t>
                      </a:r>
                      <a:endParaRPr lang="en-US" sz="2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M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Ù</a:t>
                      </a:r>
                      <a:endParaRPr lang="en-US" sz="2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A</a:t>
                      </a: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X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U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Â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N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pic>
        <p:nvPicPr>
          <p:cNvPr id="512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046163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500063" y="3500438"/>
            <a:ext cx="20796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750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471488" y="27892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-4763"/>
            <a:ext cx="7889875" cy="686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22225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7431088" y="2122488"/>
            <a:ext cx="2593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717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407988"/>
            <a:ext cx="5545138" cy="6051550"/>
            <a:chOff x="-3282" y="220716"/>
            <a:chExt cx="5545924" cy="6051735"/>
          </a:xfrm>
        </p:grpSpPr>
        <p:pic>
          <p:nvPicPr>
            <p:cNvPr id="717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3282" y="476311"/>
              <a:ext cx="4982281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189038" y="2924175"/>
            <a:ext cx="87074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922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922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803400" y="2924175"/>
            <a:ext cx="747871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127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127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379538" y="2955925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pic>
        <p:nvPicPr>
          <p:cNvPr id="13317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349500"/>
            <a:ext cx="23495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810000"/>
            <a:ext cx="101314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450963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8374</TotalTime>
  <Words>125</Words>
  <Application>Microsoft Office PowerPoint</Application>
  <PresentationFormat>Custom</PresentationFormat>
  <Paragraphs>49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636</cp:revision>
  <dcterms:created xsi:type="dcterms:W3CDTF">2010-04-30T18:19:48Z</dcterms:created>
  <dcterms:modified xsi:type="dcterms:W3CDTF">2026-01-19T08:55:57Z</dcterms:modified>
</cp:coreProperties>
</file>