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482" r:id="rId2"/>
    <p:sldId id="563" r:id="rId3"/>
    <p:sldId id="570" r:id="rId4"/>
    <p:sldId id="572" r:id="rId5"/>
    <p:sldId id="576" r:id="rId6"/>
    <p:sldId id="578" r:id="rId7"/>
    <p:sldId id="542" r:id="rId8"/>
    <p:sldId id="545" r:id="rId9"/>
    <p:sldId id="564" r:id="rId10"/>
    <p:sldId id="555" r:id="rId11"/>
    <p:sldId id="557" r:id="rId12"/>
    <p:sldId id="560" r:id="rId13"/>
    <p:sldId id="561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10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3.wdp"/><Relationship Id="rId7" Type="http://schemas.microsoft.com/office/2007/relationships/hdphoto" Target="../media/hdphoto8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464201" y="2204864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– CHỦ ĐỀ 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C891B2-5536-473E-978C-89BA28AA1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588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07467A0-B2F1-0809-DD1E-1F1067D57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5880" y="0"/>
            <a:ext cx="7176120" cy="21291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158E2A-327E-4A9B-A512-91E9C30E7346}"/>
              </a:ext>
            </a:extLst>
          </p:cNvPr>
          <p:cNvGrpSpPr/>
          <p:nvPr/>
        </p:nvGrpSpPr>
        <p:grpSpPr>
          <a:xfrm>
            <a:off x="911424" y="1124744"/>
            <a:ext cx="10369152" cy="5101138"/>
            <a:chOff x="7968208" y="-2937582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xmlns="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2937582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3663" y="-1275645"/>
              <a:ext cx="4266113" cy="1526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4400" b="1" dirty="0">
                  <a:latin typeface="Cambria" pitchFamily="18" charset="0"/>
                  <a:cs typeface="Times New Roman" pitchFamily="18" charset="0"/>
                </a:rPr>
                <a:t>ĐỌC NHẠC</a:t>
              </a:r>
            </a:p>
            <a:p>
              <a:pPr algn="ctr" eaLnBrk="1" hangingPunct="1"/>
              <a:r>
                <a:rPr lang="en-US" sz="4400" b="1" dirty="0">
                  <a:latin typeface="Cambria" pitchFamily="18" charset="0"/>
                  <a:cs typeface="Times New Roman" pitchFamily="18" charset="0"/>
                </a:rPr>
                <a:t>KẾT HỢP GÕ ĐỆM</a:t>
              </a:r>
            </a:p>
          </p:txBody>
        </p:sp>
      </p:grpSp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1A76EE6C-AE49-404C-A29D-8597CB49C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968831" y="332656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797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158E2A-327E-4A9B-A512-91E9C30E7346}"/>
              </a:ext>
            </a:extLst>
          </p:cNvPr>
          <p:cNvGrpSpPr/>
          <p:nvPr/>
        </p:nvGrpSpPr>
        <p:grpSpPr>
          <a:xfrm>
            <a:off x="911424" y="476672"/>
            <a:ext cx="1036915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xmlns="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90456" y="-1137034"/>
              <a:ext cx="3972528" cy="115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ĐỌC NHẠC KẾT HỢP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VẬN ĐỘNG CƠ THỂ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9038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5010326-9432-4108-88FE-BB3F68D74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-4524"/>
            <a:ext cx="3600400" cy="1944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72816"/>
            <a:ext cx="11809312" cy="4536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3487F2-C868-4F7E-80CF-919F9E02D53A}"/>
              </a:ext>
            </a:extLst>
          </p:cNvPr>
          <p:cNvSpPr txBox="1"/>
          <p:nvPr/>
        </p:nvSpPr>
        <p:spPr>
          <a:xfrm>
            <a:off x="1343472" y="3884638"/>
            <a:ext cx="10066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Cambria" pitchFamily="18" charset="0"/>
              </a:rPr>
              <a:t>Có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những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tên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các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nốt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nhạc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nào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trong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bài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i="1" dirty="0" err="1">
                <a:latin typeface="Cambria" pitchFamily="18" charset="0"/>
              </a:rPr>
              <a:t>đọc</a:t>
            </a:r>
            <a:r>
              <a:rPr lang="en-US" sz="3200" i="1" dirty="0">
                <a:latin typeface="Cambria" pitchFamily="18" charset="0"/>
              </a:rPr>
              <a:t> </a:t>
            </a:r>
            <a:r>
              <a:rPr lang="en-US" sz="3200" i="1" dirty="0" err="1">
                <a:latin typeface="Cambria" pitchFamily="18" charset="0"/>
              </a:rPr>
              <a:t>nhạc</a:t>
            </a:r>
            <a:r>
              <a:rPr lang="en-US" sz="3200" i="1" dirty="0">
                <a:latin typeface="Cambria" pitchFamily="18" charset="0"/>
              </a:rPr>
              <a:t> </a:t>
            </a:r>
            <a:r>
              <a:rPr lang="en-US" sz="3200" i="1" dirty="0" err="1">
                <a:latin typeface="Cambria" pitchFamily="18" charset="0"/>
              </a:rPr>
              <a:t>số</a:t>
            </a:r>
            <a:r>
              <a:rPr lang="en-US" sz="3200" i="1" dirty="0">
                <a:latin typeface="Cambria" pitchFamily="18" charset="0"/>
              </a:rPr>
              <a:t> 3</a:t>
            </a:r>
            <a:r>
              <a:rPr lang="en-US" sz="3200" dirty="0">
                <a:latin typeface="Cambria" pitchFamily="18" charset="0"/>
              </a:rPr>
              <a:t>?</a:t>
            </a:r>
            <a:endParaRPr lang="vi-VN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BBF145-3852-4890-BA4F-1AE126E58D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2206" y="3837906"/>
            <a:ext cx="561266" cy="743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8E7EE16-AC27-42BB-904A-E535509175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2206" y="4918026"/>
            <a:ext cx="561266" cy="7432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59C84AE-89AB-421F-8A3E-FCEE9A1A9C66}"/>
              </a:ext>
            </a:extLst>
          </p:cNvPr>
          <p:cNvSpPr txBox="1"/>
          <p:nvPr/>
        </p:nvSpPr>
        <p:spPr>
          <a:xfrm>
            <a:off x="1343472" y="4989296"/>
            <a:ext cx="10066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Cambria" pitchFamily="18" charset="0"/>
              </a:rPr>
              <a:t>Hãy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đọc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các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nốt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nhạc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theo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kí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hiệu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bàn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tay</a:t>
            </a:r>
            <a:r>
              <a:rPr lang="en-US" sz="3200" dirty="0">
                <a:latin typeface="Cambria" pitchFamily="18" charset="0"/>
              </a:rPr>
              <a:t>.</a:t>
            </a:r>
            <a:endParaRPr lang="vi-VN" sz="3200" dirty="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574" y="731027"/>
            <a:ext cx="2562803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800" b="1" dirty="0">
                <a:latin typeface="Cambria" pitchFamily="18" charset="0"/>
                <a:cs typeface="Times New Roman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216536751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158E2A-327E-4A9B-A512-91E9C30E7346}"/>
              </a:ext>
            </a:extLst>
          </p:cNvPr>
          <p:cNvGrpSpPr/>
          <p:nvPr/>
        </p:nvGrpSpPr>
        <p:grpSpPr>
          <a:xfrm>
            <a:off x="911423" y="1268760"/>
            <a:ext cx="10369152" cy="4896544"/>
            <a:chOff x="7968207" y="-2834226"/>
            <a:chExt cx="9217024" cy="5215473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xmlns="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 b="2827"/>
            <a:stretch/>
          </p:blipFill>
          <p:spPr bwMode="auto">
            <a:xfrm>
              <a:off x="7968207" y="-2834226"/>
              <a:ext cx="9217024" cy="5215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7599" y="-993471"/>
              <a:ext cx="4018239" cy="12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ĐỌC </a:t>
              </a:r>
              <a:r>
                <a:rPr lang="en-US" sz="3600" b="1" i="1" dirty="0">
                  <a:latin typeface="Cambria" pitchFamily="18" charset="0"/>
                  <a:cs typeface="Times New Roman" pitchFamily="18" charset="0"/>
                </a:rPr>
                <a:t>TO – NHỎ </a:t>
              </a:r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THEO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PHÁCH </a:t>
              </a:r>
              <a:r>
                <a:rPr lang="en-US" sz="3600" b="1" i="1" dirty="0">
                  <a:latin typeface="Cambria" pitchFamily="18" charset="0"/>
                  <a:cs typeface="Times New Roman" pitchFamily="18" charset="0"/>
                </a:rPr>
                <a:t>MẠNH – NHẸ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BD844A-6D3C-4A4C-997A-83D88ABAA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423" y="297210"/>
            <a:ext cx="49434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7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33CBD6-719E-26A8-F524-AACE749DB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:a16="http://schemas.microsoft.com/office/drawing/2014/main" xmlns="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479376" y="250833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7C6FF7-2E3D-67EF-B2F4-493F12AADE1D}"/>
              </a:ext>
            </a:extLst>
          </p:cNvPr>
          <p:cNvSpPr txBox="1"/>
          <p:nvPr/>
        </p:nvSpPr>
        <p:spPr>
          <a:xfrm>
            <a:off x="844382" y="1204518"/>
            <a:ext cx="8928992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8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gõ</a:t>
            </a:r>
            <a:r>
              <a:rPr lang="en-US" sz="28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8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vi-VN" sz="2000" b="1" dirty="0">
              <a:solidFill>
                <a:srgbClr val="1713C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CFFFB2B-9BC3-E955-AAB5-5CF332E27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1988840"/>
            <a:ext cx="11233248" cy="4213353"/>
          </a:xfrm>
          <a:prstGeom prst="rect">
            <a:avLst/>
          </a:prstGeom>
        </p:spPr>
      </p:pic>
      <p:pic>
        <p:nvPicPr>
          <p:cNvPr id="1026" name="Picture 8">
            <a:extLst>
              <a:ext uri="{FF2B5EF4-FFF2-40B4-BE49-F238E27FC236}">
                <a16:creationId xmlns:a16="http://schemas.microsoft.com/office/drawing/2014/main" xmlns="" id="{6E869D79-BA1D-530F-644E-193E85091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"/>
          <a:stretch>
            <a:fillRect/>
          </a:stretch>
        </p:blipFill>
        <p:spPr bwMode="auto">
          <a:xfrm>
            <a:off x="839416" y="2254243"/>
            <a:ext cx="10257898" cy="368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56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7A163B-047E-4505-B780-C502461DC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46" y="260648"/>
            <a:ext cx="769456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158E2A-327E-4A9B-A512-91E9C30E7346}"/>
              </a:ext>
            </a:extLst>
          </p:cNvPr>
          <p:cNvGrpSpPr/>
          <p:nvPr/>
        </p:nvGrpSpPr>
        <p:grpSpPr>
          <a:xfrm>
            <a:off x="911424" y="1124744"/>
            <a:ext cx="10369152" cy="5101138"/>
            <a:chOff x="7968208" y="-2937582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xmlns="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2937582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0696" y="-1223459"/>
              <a:ext cx="3672047" cy="1504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4800" b="1" dirty="0">
                  <a:latin typeface="Cambria" pitchFamily="18" charset="0"/>
                  <a:cs typeface="Times New Roman" pitchFamily="18" charset="0"/>
                </a:rPr>
                <a:t>HÁT KẾT HỢP</a:t>
              </a:r>
            </a:p>
            <a:p>
              <a:pPr algn="ctr" eaLnBrk="1" hangingPunct="1"/>
              <a:r>
                <a:rPr lang="en-US" sz="4800" b="1" dirty="0">
                  <a:latin typeface="Cambria" pitchFamily="18" charset="0"/>
                  <a:cs typeface="Times New Roman" pitchFamily="18" charset="0"/>
                </a:rPr>
                <a:t>GÕ ĐỆM</a:t>
              </a:r>
            </a:p>
          </p:txBody>
        </p:sp>
      </p:grpSp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1A76EE6C-AE49-404C-A29D-8597CB49C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968831" y="332656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40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158E2A-327E-4A9B-A512-91E9C30E7346}"/>
              </a:ext>
            </a:extLst>
          </p:cNvPr>
          <p:cNvGrpSpPr/>
          <p:nvPr/>
        </p:nvGrpSpPr>
        <p:grpSpPr>
          <a:xfrm>
            <a:off x="911424" y="476672"/>
            <a:ext cx="1036915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xmlns="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9132" y="-1227717"/>
              <a:ext cx="4075177" cy="126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4000" b="1" dirty="0">
                  <a:latin typeface="Cambria" pitchFamily="18" charset="0"/>
                  <a:cs typeface="Times New Roman" pitchFamily="18" charset="0"/>
                </a:rPr>
                <a:t>HÁT KẾT HỢP</a:t>
              </a:r>
            </a:p>
            <a:p>
              <a:pPr algn="ctr" eaLnBrk="1" hangingPunct="1"/>
              <a:r>
                <a:rPr lang="en-US" sz="4000" b="1" dirty="0">
                  <a:latin typeface="Cambria" pitchFamily="18" charset="0"/>
                  <a:cs typeface="Times New Roman" pitchFamily="18" charset="0"/>
                </a:rPr>
                <a:t>VẬN ĐỘNG CƠ THỂ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6923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158E2A-327E-4A9B-A512-91E9C30E7346}"/>
              </a:ext>
            </a:extLst>
          </p:cNvPr>
          <p:cNvGrpSpPr/>
          <p:nvPr/>
        </p:nvGrpSpPr>
        <p:grpSpPr>
          <a:xfrm>
            <a:off x="911424" y="476672"/>
            <a:ext cx="1036915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xmlns="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5120" y="-1274697"/>
              <a:ext cx="4243200" cy="126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4000" b="1" dirty="0">
                  <a:latin typeface="Cambria" pitchFamily="18" charset="0"/>
                  <a:cs typeface="Times New Roman" pitchFamily="18" charset="0"/>
                </a:rPr>
                <a:t>HÁT</a:t>
              </a:r>
            </a:p>
            <a:p>
              <a:pPr algn="ctr" eaLnBrk="1" hangingPunct="1"/>
              <a:r>
                <a:rPr lang="en-US" sz="4000" b="1" dirty="0">
                  <a:latin typeface="Cambria" pitchFamily="18" charset="0"/>
                  <a:cs typeface="Times New Roman" pitchFamily="18" charset="0"/>
                </a:rPr>
                <a:t>NỐI TIẾP NAM – NỮ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9971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2411489-1591-4F95-9756-F467808BD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860956" y="1196752"/>
            <a:ext cx="104916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0">
            <a:extLst>
              <a:ext uri="{FF2B5EF4-FFF2-40B4-BE49-F238E27FC236}">
                <a16:creationId xmlns:a16="http://schemas.microsoft.com/office/drawing/2014/main" xmlns="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168" y="4077051"/>
            <a:ext cx="5119466" cy="101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xmlns="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911423" y="335748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B5D41F-B494-60AF-0396-4F415F8838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t="6607" r="61039" b="84650"/>
          <a:stretch/>
        </p:blipFill>
        <p:spPr>
          <a:xfrm>
            <a:off x="1055439" y="3216048"/>
            <a:ext cx="2508683" cy="101950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BA1A7D-0F59-4A0C-B6DC-0C2555358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F6B2730-4379-0AC9-E3D7-15509AA99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1" y="548680"/>
            <a:ext cx="8318221" cy="32057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46C78A5-9172-473E-8A12-4B96ABB46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3846056"/>
            <a:ext cx="11233248" cy="23561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5F76D7D-ACD1-5C21-5E45-5F97D6144F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2" t="18458" r="7105" b="67562"/>
          <a:stretch/>
        </p:blipFill>
        <p:spPr>
          <a:xfrm>
            <a:off x="1271464" y="3977240"/>
            <a:ext cx="9289856" cy="2116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DFCA053-43FA-39C6-8442-1358A37D97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8" t="6607" r="61039" b="84650"/>
          <a:stretch/>
        </p:blipFill>
        <p:spPr>
          <a:xfrm>
            <a:off x="479376" y="318858"/>
            <a:ext cx="1944216" cy="7901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12B16CD-080F-C8A4-961A-7D275985255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42" t="22753" r="11197" b="72222"/>
          <a:stretch/>
        </p:blipFill>
        <p:spPr>
          <a:xfrm>
            <a:off x="2945502" y="4628434"/>
            <a:ext cx="504056" cy="7537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8968BEE-D927-66E6-AEF8-5980F6764FD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42" t="22753" r="11197" b="72222"/>
          <a:stretch/>
        </p:blipFill>
        <p:spPr>
          <a:xfrm>
            <a:off x="3898932" y="4628434"/>
            <a:ext cx="504056" cy="7537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9EC980C-EB33-85F7-7A47-9D76A8DCD98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42" t="22753" r="11197" b="72222"/>
          <a:stretch/>
        </p:blipFill>
        <p:spPr>
          <a:xfrm>
            <a:off x="4822852" y="4628434"/>
            <a:ext cx="504056" cy="7537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E71CDB5-ECB2-A692-6C62-38D3AF84C6A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42" t="22753" r="11197" b="72222"/>
          <a:stretch/>
        </p:blipFill>
        <p:spPr>
          <a:xfrm>
            <a:off x="5723364" y="4628434"/>
            <a:ext cx="504056" cy="7537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AD49DC7-2C62-5123-7C70-5C17C91124F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42" t="22753" r="11197" b="72222"/>
          <a:stretch/>
        </p:blipFill>
        <p:spPr>
          <a:xfrm>
            <a:off x="6705474" y="4628434"/>
            <a:ext cx="504056" cy="7537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856C605-0342-5789-40D6-4751DFBC721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42" t="22753" r="11197" b="72222"/>
          <a:stretch/>
        </p:blipFill>
        <p:spPr>
          <a:xfrm>
            <a:off x="7639485" y="4628434"/>
            <a:ext cx="504056" cy="7537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3238953-2B78-CC9F-A6D9-F41CCE08DE1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42" t="22753" r="11197" b="72222"/>
          <a:stretch/>
        </p:blipFill>
        <p:spPr>
          <a:xfrm>
            <a:off x="8609557" y="4628434"/>
            <a:ext cx="504056" cy="7537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F9D1C30-D09E-170E-EB4C-B3CA8A98F62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42" t="22753" r="11197" b="72222"/>
          <a:stretch/>
        </p:blipFill>
        <p:spPr>
          <a:xfrm>
            <a:off x="9653673" y="4628434"/>
            <a:ext cx="504056" cy="75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0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BA1A7D-0F59-4A0C-B6DC-0C2555358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8E85D40-F6DF-1C13-B903-F8B9102114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4" b="6330"/>
          <a:stretch/>
        </p:blipFill>
        <p:spPr>
          <a:xfrm>
            <a:off x="492335" y="318858"/>
            <a:ext cx="8147693" cy="3031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46C78A5-9172-473E-8A12-4B96ABB46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3530401"/>
            <a:ext cx="11233248" cy="26717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DFCA053-43FA-39C6-8442-1358A37D97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8" t="6607" r="61039" b="84650"/>
          <a:stretch/>
        </p:blipFill>
        <p:spPr>
          <a:xfrm>
            <a:off x="479376" y="318858"/>
            <a:ext cx="1944216" cy="790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53884F-4351-7215-5A49-A0A97E45A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38" t="35300" r="5071" b="48522"/>
          <a:stretch/>
        </p:blipFill>
        <p:spPr>
          <a:xfrm>
            <a:off x="972002" y="3682742"/>
            <a:ext cx="1008112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7955</TotalTime>
  <Words>90</Words>
  <Application>Microsoft Office PowerPoint</Application>
  <PresentationFormat>Custom</PresentationFormat>
  <Paragraphs>18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641</cp:revision>
  <dcterms:created xsi:type="dcterms:W3CDTF">2010-04-30T18:19:48Z</dcterms:created>
  <dcterms:modified xsi:type="dcterms:W3CDTF">2026-01-19T08:55:45Z</dcterms:modified>
</cp:coreProperties>
</file>