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574" r:id="rId2"/>
    <p:sldId id="597" r:id="rId3"/>
    <p:sldId id="623" r:id="rId4"/>
    <p:sldId id="598" r:id="rId5"/>
    <p:sldId id="600" r:id="rId6"/>
    <p:sldId id="602" r:id="rId7"/>
    <p:sldId id="603" r:id="rId8"/>
    <p:sldId id="604" r:id="rId9"/>
    <p:sldId id="607" r:id="rId10"/>
    <p:sldId id="608" r:id="rId11"/>
    <p:sldId id="609" r:id="rId12"/>
    <p:sldId id="610" r:id="rId13"/>
    <p:sldId id="611" r:id="rId14"/>
    <p:sldId id="612" r:id="rId15"/>
    <p:sldId id="615" r:id="rId16"/>
    <p:sldId id="618" r:id="rId17"/>
    <p:sldId id="620" r:id="rId18"/>
    <p:sldId id="62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>
        <p:scale>
          <a:sx n="60" d="100"/>
          <a:sy n="60" d="100"/>
        </p:scale>
        <p:origin x="-816" y="-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6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10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F94326-9E48-D222-618F-F95CC022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 descr="image-removebg-preview (67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"/>
          <a:stretch/>
        </p:blipFill>
        <p:spPr bwMode="auto">
          <a:xfrm>
            <a:off x="383600" y="330003"/>
            <a:ext cx="11329023" cy="284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35A65749-76E2-E0C5-A57E-F634FBD21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6160" y="2245318"/>
            <a:ext cx="1835418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B53E5F2-6493-E1F2-CA8D-6745824F66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404878"/>
            <a:ext cx="1676235" cy="851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00" t="8143" r="40805" b="87928"/>
          <a:stretch/>
        </p:blipFill>
        <p:spPr>
          <a:xfrm>
            <a:off x="4871864" y="3963835"/>
            <a:ext cx="2088232" cy="720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4473505"/>
            <a:ext cx="1620831" cy="9684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2034" y="5290184"/>
            <a:ext cx="4627891" cy="7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988840"/>
            <a:ext cx="11233248" cy="4046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512" y="2249113"/>
            <a:ext cx="8496944" cy="35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63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83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339252"/>
            <a:ext cx="11233248" cy="4826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536" y="1574094"/>
            <a:ext cx="8064896" cy="436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93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394823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289131"/>
            <a:ext cx="858202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634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988840"/>
            <a:ext cx="11233248" cy="4046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56" y="2852936"/>
            <a:ext cx="9686520" cy="24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38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339252"/>
            <a:ext cx="11233248" cy="482605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06" y="1615405"/>
            <a:ext cx="8503666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997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3648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339252"/>
            <a:ext cx="11233248" cy="4826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919" y="1700808"/>
            <a:ext cx="9798625" cy="40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84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42508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39758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8E7EE16-AC27-42BB-904A-E535509175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269954"/>
            <a:ext cx="561266" cy="743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9C84AE-89AB-421F-8A3E-FCEE9A1A9C66}"/>
              </a:ext>
            </a:extLst>
          </p:cNvPr>
          <p:cNvSpPr txBox="1"/>
          <p:nvPr/>
        </p:nvSpPr>
        <p:spPr>
          <a:xfrm>
            <a:off x="1343472" y="4293096"/>
            <a:ext cx="100663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itchFamily="18" charset="0"/>
              </a:rPr>
              <a:t>Nêu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cảm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nhận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của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em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sau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khi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học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bài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hát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i="1" dirty="0" err="1" smtClean="0">
                <a:latin typeface="Cambria" pitchFamily="18" charset="0"/>
              </a:rPr>
              <a:t>Hạt</a:t>
            </a:r>
            <a:r>
              <a:rPr lang="en-US" sz="3200" i="1" dirty="0" smtClean="0">
                <a:latin typeface="Cambria" pitchFamily="18" charset="0"/>
              </a:rPr>
              <a:t> </a:t>
            </a:r>
            <a:r>
              <a:rPr lang="en-US" sz="3200" i="1" dirty="0" err="1" smtClean="0">
                <a:latin typeface="Cambria" pitchFamily="18" charset="0"/>
              </a:rPr>
              <a:t>mưa</a:t>
            </a:r>
            <a:r>
              <a:rPr lang="en-US" sz="3200" i="1" dirty="0" smtClean="0">
                <a:latin typeface="Cambria" pitchFamily="18" charset="0"/>
              </a:rPr>
              <a:t> </a:t>
            </a:r>
            <a:r>
              <a:rPr lang="en-US" sz="3200" i="1" dirty="0" err="1" smtClean="0">
                <a:latin typeface="Cambria" pitchFamily="18" charset="0"/>
              </a:rPr>
              <a:t>kể</a:t>
            </a:r>
            <a:r>
              <a:rPr lang="en-US" sz="3200" i="1" dirty="0" smtClean="0">
                <a:latin typeface="Cambria" pitchFamily="18" charset="0"/>
              </a:rPr>
              <a:t> </a:t>
            </a:r>
            <a:r>
              <a:rPr lang="en-US" sz="3200" i="1" dirty="0" err="1" smtClean="0">
                <a:latin typeface="Cambria" pitchFamily="18" charset="0"/>
              </a:rPr>
              <a:t>chuyện</a:t>
            </a:r>
            <a:r>
              <a:rPr lang="en-US" sz="3200" i="1" dirty="0" smtClean="0">
                <a:latin typeface="Cambria" pitchFamily="18" charset="0"/>
              </a:rPr>
              <a:t>.</a:t>
            </a:r>
            <a:endParaRPr lang="vi-VN" sz="3200" i="1" dirty="0"/>
          </a:p>
        </p:txBody>
      </p:sp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564647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5760B7E-B839-60E3-B0FA-24919335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379048"/>
            <a:ext cx="6984776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“Ai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200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874" y="3501008"/>
            <a:ext cx="7112029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5" t="7797" r="6546" b="74354"/>
          <a:stretch/>
        </p:blipFill>
        <p:spPr>
          <a:xfrm>
            <a:off x="477840" y="1556792"/>
            <a:ext cx="11162776" cy="3271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D465ABB-F000-4542-08ED-F6D76BACF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F050139-684E-98DE-702B-621E77094F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05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ĐỌC NHẠC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9264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39716" y="3140968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ĐỌC NHẠC KẾT HỢP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VẬN ĐỘNG CƠ THỂ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969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996952"/>
            <a:ext cx="2309167" cy="1379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7648" y="4127366"/>
            <a:ext cx="6593270" cy="1041826"/>
          </a:xfrm>
          <a:prstGeom prst="rect">
            <a:avLst/>
          </a:prstGeom>
        </p:spPr>
      </p:pic>
      <p:pic>
        <p:nvPicPr>
          <p:cNvPr id="8" name="Picture 2" descr="HẠT MƯA KỂ CHUYỆ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05" t="6588" b="89855"/>
          <a:stretch/>
        </p:blipFill>
        <p:spPr bwMode="auto">
          <a:xfrm>
            <a:off x="6691537" y="5169193"/>
            <a:ext cx="4374478" cy="49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4655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B23B4E3-B59E-C9DC-DC69-FBEB5FCB3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04664"/>
            <a:ext cx="7920880" cy="5923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3628ECF-D60C-0DFF-A15E-14E4C77D8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2140" y="211500"/>
            <a:ext cx="4445148" cy="6116674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="" xmlns:a16="http://schemas.microsoft.com/office/drawing/2014/main" id="{5366837E-B45B-7E82-3978-C325AE391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80" y="2818375"/>
            <a:ext cx="6967416" cy="318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en-US" sz="2200" dirty="0" err="1" smtClean="0"/>
              <a:t>Nhạc</a:t>
            </a:r>
            <a:r>
              <a:rPr lang="en-US" sz="2200" dirty="0" smtClean="0"/>
              <a:t> </a:t>
            </a:r>
            <a:r>
              <a:rPr lang="en-US" sz="2200" dirty="0" err="1" smtClean="0"/>
              <a:t>sĩ</a:t>
            </a:r>
            <a:r>
              <a:rPr lang="en-US" sz="2200" dirty="0" smtClean="0"/>
              <a:t> </a:t>
            </a:r>
            <a:r>
              <a:rPr lang="en-US" sz="2200" dirty="0" err="1" smtClean="0"/>
              <a:t>Huỳnh</a:t>
            </a:r>
            <a:r>
              <a:rPr lang="en-US" sz="2200" dirty="0" smtClean="0"/>
              <a:t> </a:t>
            </a:r>
            <a:r>
              <a:rPr lang="en-US" sz="2200" dirty="0" err="1" smtClean="0"/>
              <a:t>Ngọc</a:t>
            </a:r>
            <a:r>
              <a:rPr lang="en-US" sz="2200" dirty="0" smtClean="0"/>
              <a:t> La </a:t>
            </a:r>
            <a:r>
              <a:rPr lang="en-US" sz="2200" dirty="0" err="1" smtClean="0"/>
              <a:t>Sơn</a:t>
            </a:r>
            <a:r>
              <a:rPr lang="en-US" sz="2200" dirty="0" smtClean="0"/>
              <a:t> </a:t>
            </a:r>
            <a:r>
              <a:rPr lang="en-US" sz="2200" dirty="0" err="1" smtClean="0"/>
              <a:t>sinh</a:t>
            </a:r>
            <a:r>
              <a:rPr lang="en-US" sz="2200" dirty="0" smtClean="0"/>
              <a:t> </a:t>
            </a:r>
            <a:r>
              <a:rPr lang="en-US" sz="2200" dirty="0" err="1" smtClean="0"/>
              <a:t>ngày</a:t>
            </a:r>
            <a:r>
              <a:rPr lang="en-US" sz="2200" dirty="0" smtClean="0"/>
              <a:t> 01 </a:t>
            </a:r>
            <a:r>
              <a:rPr lang="en-US" sz="2200" dirty="0" err="1" smtClean="0"/>
              <a:t>tháng</a:t>
            </a:r>
            <a:r>
              <a:rPr lang="en-US" sz="2200" dirty="0" smtClean="0"/>
              <a:t> 5 </a:t>
            </a:r>
            <a:r>
              <a:rPr lang="en-US" sz="2200" dirty="0" err="1" smtClean="0"/>
              <a:t>năm</a:t>
            </a:r>
            <a:r>
              <a:rPr lang="en-US" sz="2200" dirty="0" smtClean="0"/>
              <a:t> 1957 </a:t>
            </a:r>
            <a:r>
              <a:rPr lang="en-US" sz="2200" dirty="0" err="1" smtClean="0"/>
              <a:t>tại</a:t>
            </a:r>
            <a:r>
              <a:rPr lang="en-US" sz="2200" dirty="0" smtClean="0"/>
              <a:t> </a:t>
            </a:r>
            <a:r>
              <a:rPr lang="en-US" sz="2200" dirty="0" err="1" smtClean="0"/>
              <a:t>Thừa</a:t>
            </a:r>
            <a:r>
              <a:rPr lang="en-US" sz="2200" dirty="0" smtClean="0"/>
              <a:t> </a:t>
            </a:r>
            <a:r>
              <a:rPr lang="en-US" sz="2200" dirty="0" err="1" smtClean="0"/>
              <a:t>Thiên</a:t>
            </a:r>
            <a:r>
              <a:rPr lang="en-US" sz="2200" dirty="0" smtClean="0"/>
              <a:t> </a:t>
            </a:r>
            <a:r>
              <a:rPr lang="en-US" sz="2200" dirty="0" err="1" smtClean="0"/>
              <a:t>Huế</a:t>
            </a:r>
            <a:r>
              <a:rPr lang="en-US" sz="2200" dirty="0" smtClean="0"/>
              <a:t>.</a:t>
            </a:r>
          </a:p>
          <a:p>
            <a:pPr algn="just">
              <a:lnSpc>
                <a:spcPct val="114000"/>
              </a:lnSpc>
            </a:pPr>
            <a:r>
              <a:rPr lang="en-US" sz="2200" dirty="0" err="1" smtClean="0"/>
              <a:t>Ông</a:t>
            </a:r>
            <a:r>
              <a:rPr lang="en-US" sz="2200" dirty="0" smtClean="0"/>
              <a:t> </a:t>
            </a:r>
            <a:r>
              <a:rPr lang="en-US" sz="2200" dirty="0" err="1" smtClean="0"/>
              <a:t>viết</a:t>
            </a:r>
            <a:r>
              <a:rPr lang="en-US" sz="2200" dirty="0" smtClean="0"/>
              <a:t> </a:t>
            </a:r>
            <a:r>
              <a:rPr lang="en-US" sz="2200" dirty="0" err="1" smtClean="0"/>
              <a:t>nhiều</a:t>
            </a:r>
            <a:r>
              <a:rPr lang="en-US" sz="2200" dirty="0" smtClean="0"/>
              <a:t> ca </a:t>
            </a:r>
            <a:r>
              <a:rPr lang="en-US" sz="2200" dirty="0" err="1" smtClean="0"/>
              <a:t>khúc</a:t>
            </a:r>
            <a:r>
              <a:rPr lang="en-US" sz="2200" dirty="0" smtClean="0"/>
              <a:t> </a:t>
            </a:r>
            <a:r>
              <a:rPr lang="en-US" sz="2200" dirty="0" err="1" smtClean="0"/>
              <a:t>thiếu</a:t>
            </a:r>
            <a:r>
              <a:rPr lang="en-US" sz="2200" dirty="0" smtClean="0"/>
              <a:t> </a:t>
            </a:r>
            <a:r>
              <a:rPr lang="en-US" sz="2200" dirty="0" err="1" smtClean="0"/>
              <a:t>nhi</a:t>
            </a:r>
            <a:r>
              <a:rPr lang="en-US" sz="2200" dirty="0" smtClean="0"/>
              <a:t> </a:t>
            </a:r>
            <a:r>
              <a:rPr lang="en-US" sz="2200" dirty="0" err="1" smtClean="0"/>
              <a:t>như</a:t>
            </a:r>
            <a:r>
              <a:rPr lang="en-US" sz="2200" dirty="0" smtClean="0"/>
              <a:t>: </a:t>
            </a:r>
            <a:r>
              <a:rPr lang="en-US" sz="2200" i="1" dirty="0" err="1" smtClean="0"/>
              <a:t>Mưa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mùa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hè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Từ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trên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cao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nguyên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em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hát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Trăng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ơi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có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nghe</a:t>
            </a:r>
            <a:r>
              <a:rPr lang="en-US" sz="2200" i="1" dirty="0" smtClean="0"/>
              <a:t>, …</a:t>
            </a:r>
          </a:p>
          <a:p>
            <a:pPr algn="just">
              <a:lnSpc>
                <a:spcPct val="114000"/>
              </a:lnSpc>
            </a:pPr>
            <a:r>
              <a:rPr lang="en-US" sz="2200" dirty="0" smtClean="0"/>
              <a:t>Ca </a:t>
            </a:r>
            <a:r>
              <a:rPr lang="en-US" sz="2200" dirty="0" err="1" smtClean="0"/>
              <a:t>khúc</a:t>
            </a:r>
            <a:r>
              <a:rPr lang="en-US" sz="2200" dirty="0" smtClean="0"/>
              <a:t> </a:t>
            </a:r>
            <a:r>
              <a:rPr lang="en-US" sz="2200" i="1" dirty="0" err="1" smtClean="0"/>
              <a:t>Hạt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mưa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kể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chuyện</a:t>
            </a:r>
            <a:r>
              <a:rPr lang="en-US" sz="2200" i="1" dirty="0" smtClean="0"/>
              <a:t> </a:t>
            </a:r>
            <a:r>
              <a:rPr lang="en-US" sz="2200" dirty="0" err="1" smtClean="0"/>
              <a:t>đã</a:t>
            </a:r>
            <a:r>
              <a:rPr lang="en-US" sz="2200" dirty="0" smtClean="0"/>
              <a:t> </a:t>
            </a:r>
            <a:r>
              <a:rPr lang="en-US" sz="2200" dirty="0" err="1" smtClean="0"/>
              <a:t>nhận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giải</a:t>
            </a:r>
            <a:r>
              <a:rPr lang="en-US" sz="2200" dirty="0" smtClean="0"/>
              <a:t> </a:t>
            </a:r>
            <a:r>
              <a:rPr lang="en-US" sz="2200" dirty="0" err="1" smtClean="0"/>
              <a:t>nhì</a:t>
            </a:r>
            <a:r>
              <a:rPr lang="en-US" sz="2200" dirty="0" smtClean="0"/>
              <a:t> </a:t>
            </a:r>
            <a:r>
              <a:rPr lang="en-US" sz="2200" dirty="0" err="1" smtClean="0"/>
              <a:t>năm</a:t>
            </a:r>
            <a:r>
              <a:rPr lang="en-US" sz="2200" dirty="0" smtClean="0"/>
              <a:t> 2006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cuộc</a:t>
            </a:r>
            <a:r>
              <a:rPr lang="en-US" sz="2200" dirty="0" smtClean="0"/>
              <a:t> </a:t>
            </a:r>
            <a:r>
              <a:rPr lang="en-US" sz="2200" dirty="0" err="1" smtClean="0"/>
              <a:t>vận</a:t>
            </a:r>
            <a:r>
              <a:rPr lang="en-US" sz="2200" dirty="0" smtClean="0"/>
              <a:t> </a:t>
            </a:r>
            <a:r>
              <a:rPr lang="en-US" sz="2200" dirty="0" err="1" smtClean="0"/>
              <a:t>động</a:t>
            </a:r>
            <a:r>
              <a:rPr lang="en-US" sz="2200" dirty="0" smtClean="0"/>
              <a:t> </a:t>
            </a:r>
            <a:r>
              <a:rPr lang="en-US" sz="2200" dirty="0" err="1" smtClean="0"/>
              <a:t>sáng</a:t>
            </a:r>
            <a:r>
              <a:rPr lang="en-US" sz="2200" dirty="0" smtClean="0"/>
              <a:t> </a:t>
            </a:r>
            <a:r>
              <a:rPr lang="en-US" sz="2200" dirty="0" err="1" smtClean="0"/>
              <a:t>tác</a:t>
            </a:r>
            <a:r>
              <a:rPr lang="en-US" sz="2200" dirty="0" smtClean="0"/>
              <a:t> </a:t>
            </a:r>
            <a:r>
              <a:rPr lang="en-US" sz="2200" dirty="0" err="1" smtClean="0"/>
              <a:t>cho</a:t>
            </a:r>
            <a:r>
              <a:rPr lang="en-US" sz="2200" dirty="0" smtClean="0"/>
              <a:t> </a:t>
            </a:r>
            <a:r>
              <a:rPr lang="en-US" sz="2200" dirty="0" err="1" smtClean="0"/>
              <a:t>thiếu</a:t>
            </a:r>
            <a:r>
              <a:rPr lang="en-US" sz="2200" dirty="0" smtClean="0"/>
              <a:t> </a:t>
            </a:r>
            <a:r>
              <a:rPr lang="en-US" sz="2200" dirty="0" err="1" smtClean="0"/>
              <a:t>nhi</a:t>
            </a:r>
            <a:r>
              <a:rPr lang="en-US" sz="2200" dirty="0" smtClean="0"/>
              <a:t> </a:t>
            </a:r>
            <a:r>
              <a:rPr lang="en-US" sz="2200" dirty="0" err="1" smtClean="0"/>
              <a:t>với</a:t>
            </a:r>
            <a:r>
              <a:rPr lang="en-US" sz="2200" dirty="0" smtClean="0"/>
              <a:t> </a:t>
            </a:r>
            <a:r>
              <a:rPr lang="en-US" sz="2200" dirty="0" err="1" smtClean="0"/>
              <a:t>chủ</a:t>
            </a:r>
            <a:r>
              <a:rPr lang="en-US" sz="2200" dirty="0" smtClean="0"/>
              <a:t> </a:t>
            </a:r>
            <a:r>
              <a:rPr lang="en-US" sz="2200" dirty="0" err="1" smtClean="0"/>
              <a:t>đề</a:t>
            </a:r>
            <a:r>
              <a:rPr lang="en-US" sz="2200" dirty="0" smtClean="0"/>
              <a:t> </a:t>
            </a:r>
            <a:r>
              <a:rPr lang="en-US" sz="2200" i="1" dirty="0" err="1" smtClean="0"/>
              <a:t>Giai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điệu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tuổi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thần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tiên</a:t>
            </a:r>
            <a:r>
              <a:rPr lang="en-US" sz="2200" i="1" dirty="0" smtClean="0"/>
              <a:t> </a:t>
            </a:r>
            <a:r>
              <a:rPr lang="en-US" sz="2200" dirty="0" smtClean="0"/>
              <a:t>do </a:t>
            </a:r>
            <a:r>
              <a:rPr lang="en-US" sz="2200" dirty="0" err="1" smtClean="0"/>
              <a:t>Hội</a:t>
            </a:r>
            <a:r>
              <a:rPr lang="en-US" sz="2200" dirty="0" smtClean="0"/>
              <a:t> </a:t>
            </a:r>
            <a:r>
              <a:rPr lang="en-US" sz="2200" dirty="0" err="1" smtClean="0"/>
              <a:t>Nhạc</a:t>
            </a:r>
            <a:r>
              <a:rPr lang="en-US" sz="2200" dirty="0" smtClean="0"/>
              <a:t> </a:t>
            </a:r>
            <a:r>
              <a:rPr lang="en-US" sz="2200" dirty="0" err="1" smtClean="0"/>
              <a:t>sĩ</a:t>
            </a:r>
            <a:r>
              <a:rPr lang="en-US" sz="2200" dirty="0" smtClean="0"/>
              <a:t> </a:t>
            </a:r>
            <a:r>
              <a:rPr lang="en-US" sz="2200" dirty="0" err="1" smtClean="0"/>
              <a:t>Việt</a:t>
            </a:r>
            <a:r>
              <a:rPr lang="en-US" sz="2200" dirty="0" smtClean="0"/>
              <a:t> Nam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Đài</a:t>
            </a:r>
            <a:r>
              <a:rPr lang="en-US" sz="2200" dirty="0" smtClean="0"/>
              <a:t> </a:t>
            </a:r>
            <a:r>
              <a:rPr lang="en-US" sz="2200" dirty="0" err="1" smtClean="0"/>
              <a:t>tiếng</a:t>
            </a:r>
            <a:r>
              <a:rPr lang="en-US" sz="2200" dirty="0" smtClean="0"/>
              <a:t> </a:t>
            </a:r>
            <a:r>
              <a:rPr lang="en-US" sz="2200" dirty="0" err="1" smtClean="0"/>
              <a:t>nói</a:t>
            </a:r>
            <a:r>
              <a:rPr lang="en-US" sz="2200" dirty="0" smtClean="0"/>
              <a:t> </a:t>
            </a:r>
            <a:r>
              <a:rPr lang="en-US" sz="2200" dirty="0" err="1" smtClean="0"/>
              <a:t>Việt</a:t>
            </a:r>
            <a:r>
              <a:rPr lang="en-US" sz="2200" dirty="0" smtClean="0"/>
              <a:t> Nam </a:t>
            </a:r>
            <a:r>
              <a:rPr lang="en-US" sz="2200" dirty="0" err="1" smtClean="0"/>
              <a:t>phối</a:t>
            </a:r>
            <a:r>
              <a:rPr lang="en-US" sz="2200" dirty="0" smtClean="0"/>
              <a:t> </a:t>
            </a:r>
            <a:r>
              <a:rPr lang="en-US" sz="2200" dirty="0" err="1" smtClean="0"/>
              <a:t>hợp</a:t>
            </a:r>
            <a:r>
              <a:rPr lang="en-US" sz="2200" dirty="0" smtClean="0"/>
              <a:t> </a:t>
            </a:r>
            <a:r>
              <a:rPr lang="en-US" sz="2200" dirty="0" err="1" smtClean="0"/>
              <a:t>thực</a:t>
            </a:r>
            <a:r>
              <a:rPr lang="en-US" sz="2200" dirty="0" smtClean="0"/>
              <a:t> </a:t>
            </a:r>
            <a:r>
              <a:rPr lang="en-US" sz="2200" dirty="0" err="1" smtClean="0"/>
              <a:t>hiện</a:t>
            </a:r>
            <a:r>
              <a:rPr lang="en-US" sz="2200" dirty="0" smtClean="0"/>
              <a:t>. </a:t>
            </a:r>
            <a:endParaRPr lang="vi-VN" sz="22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Tác giả - Tác phẩm : Huỳnh Ngọc La Sơn - Nhạc sĩ của tuổi thơ - Đài Phát  thanh và Truyền hình Đắk Lắ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45" t="12554" r="58848" b="41509"/>
          <a:stretch/>
        </p:blipFill>
        <p:spPr bwMode="auto">
          <a:xfrm flipH="1">
            <a:off x="8089408" y="2543883"/>
            <a:ext cx="3456668" cy="30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06764" y="5650640"/>
            <a:ext cx="333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000" b="1" dirty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000" b="1" dirty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Huỳnh</a:t>
            </a:r>
            <a:r>
              <a:rPr lang="en-US" sz="2000" b="1" dirty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Ngọc</a:t>
            </a:r>
            <a:r>
              <a:rPr lang="en-US" sz="2000" b="1" dirty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en-US" sz="2000" b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endParaRPr lang="en-US" sz="2000" b="1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40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b="38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45" y="351117"/>
            <a:ext cx="1389535" cy="83028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880" y="370658"/>
            <a:ext cx="4937161" cy="611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135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3948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480" y="2816287"/>
            <a:ext cx="9167088" cy="25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5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9537</TotalTime>
  <Words>150</Words>
  <Application>Microsoft Office PowerPoint</Application>
  <PresentationFormat>Custom</PresentationFormat>
  <Paragraphs>18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722</cp:revision>
  <dcterms:created xsi:type="dcterms:W3CDTF">2010-04-30T18:19:48Z</dcterms:created>
  <dcterms:modified xsi:type="dcterms:W3CDTF">2026-01-21T07:12:15Z</dcterms:modified>
</cp:coreProperties>
</file>