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641" r:id="rId2"/>
    <p:sldId id="597" r:id="rId3"/>
    <p:sldId id="623" r:id="rId4"/>
    <p:sldId id="598" r:id="rId5"/>
    <p:sldId id="600" r:id="rId6"/>
    <p:sldId id="661" r:id="rId7"/>
    <p:sldId id="642" r:id="rId8"/>
    <p:sldId id="643" r:id="rId9"/>
    <p:sldId id="660" r:id="rId10"/>
    <p:sldId id="645" r:id="rId11"/>
    <p:sldId id="646" r:id="rId12"/>
    <p:sldId id="647" r:id="rId13"/>
    <p:sldId id="648" r:id="rId14"/>
    <p:sldId id="649" r:id="rId15"/>
    <p:sldId id="650" r:id="rId16"/>
    <p:sldId id="651" r:id="rId17"/>
    <p:sldId id="652" r:id="rId18"/>
    <p:sldId id="653" r:id="rId19"/>
    <p:sldId id="655" r:id="rId20"/>
    <p:sldId id="657" r:id="rId21"/>
    <p:sldId id="659" r:id="rId22"/>
    <p:sldId id="63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50" d="100"/>
          <a:sy n="50" d="100"/>
        </p:scale>
        <p:origin x="-1212" y="-4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15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15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1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15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1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6.wdp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8.wdp"/><Relationship Id="rId7" Type="http://schemas.microsoft.com/office/2007/relationships/hdphoto" Target="../media/hdphoto2.wdp"/><Relationship Id="rId12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1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microsoft.com/office/2007/relationships/hdphoto" Target="../media/hdphoto14.wdp"/><Relationship Id="rId4" Type="http://schemas.microsoft.com/office/2007/relationships/hdphoto" Target="../media/hdphoto12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10172568" y="1815"/>
            <a:ext cx="2019431" cy="253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-removebg-preview (67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"/>
          <a:stretch/>
        </p:blipFill>
        <p:spPr bwMode="auto">
          <a:xfrm>
            <a:off x="5375714" y="-1902"/>
            <a:ext cx="6816286" cy="20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326374" y="1492088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07" b="99415" l="0" r="100000">
                        <a14:foregroundMark x1="94514" y1="23002" x2="94514" y2="23002"/>
                        <a14:foregroundMark x1="93455" y1="25926" x2="93455" y2="25926"/>
                        <a14:foregroundMark x1="95380" y1="26316" x2="95380" y2="26316"/>
                        <a14:foregroundMark x1="94514" y1="24756" x2="94514" y2="24756"/>
                        <a14:foregroundMark x1="92974" y1="24951" x2="92974" y2="24951"/>
                        <a14:foregroundMark x1="90857" y1="25926" x2="90857" y2="25926"/>
                        <a14:foregroundMark x1="71222" y1="26316" x2="71222" y2="26316"/>
                        <a14:foregroundMark x1="75361" y1="24366" x2="75361" y2="24366"/>
                        <a14:foregroundMark x1="72185" y1="23782" x2="72185" y2="23782"/>
                        <a14:foregroundMark x1="68912" y1="25731" x2="68912" y2="25731"/>
                        <a14:foregroundMark x1="66218" y1="26706" x2="66218" y2="26706"/>
                        <a14:foregroundMark x1="58807" y1="26901" x2="58807" y2="26901"/>
                        <a14:foregroundMark x1="56015" y1="26901" x2="56015" y2="26901"/>
                        <a14:foregroundMark x1="52551" y1="27485" x2="52551" y2="27485"/>
                        <a14:foregroundMark x1="34745" y1="25926" x2="34745" y2="25926"/>
                        <a14:foregroundMark x1="31858" y1="25926" x2="31858" y2="25926"/>
                        <a14:foregroundMark x1="30991" y1="27485" x2="34937" y2="27290"/>
                        <a14:foregroundMark x1="35322" y1="26706" x2="35804" y2="26706"/>
                        <a14:foregroundMark x1="96343" y1="22222" x2="96343" y2="22222"/>
                        <a14:foregroundMark x1="93263" y1="22222" x2="93263" y2="22222"/>
                        <a14:foregroundMark x1="94321" y1="21442" x2="94321" y2="21442"/>
                        <a14:foregroundMark x1="98749" y1="23782" x2="98749" y2="23782"/>
                        <a14:foregroundMark x1="94033" y1="90253" x2="94033" y2="90253"/>
                        <a14:foregroundMark x1="96631" y1="84211" x2="96631" y2="84211"/>
                        <a14:foregroundMark x1="93263" y1="83821" x2="93263" y2="83821"/>
                        <a14:foregroundMark x1="90375" y1="92788" x2="89894" y2="94347"/>
                        <a14:foregroundMark x1="95861" y1="91813" x2="95861" y2="91813"/>
                        <a14:foregroundMark x1="98460" y1="95127" x2="98749" y2="95906"/>
                        <a14:foregroundMark x1="90375" y1="71930" x2="90375" y2="71930"/>
                        <a14:foregroundMark x1="85948" y1="71345" x2="85948" y2="71345"/>
                        <a14:foregroundMark x1="88835" y1="69201" x2="88835" y2="69201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645024"/>
            <a:ext cx="6744071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7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394823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583406"/>
            <a:ext cx="4320480" cy="70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11424" y="2620834"/>
            <a:ext cx="10378149" cy="2896398"/>
            <a:chOff x="911424" y="2620834"/>
            <a:chExt cx="10378149" cy="2896398"/>
          </a:xfrm>
        </p:grpSpPr>
        <p:grpSp>
          <p:nvGrpSpPr>
            <p:cNvPr id="8" name="Group 7"/>
            <p:cNvGrpSpPr/>
            <p:nvPr/>
          </p:nvGrpSpPr>
          <p:grpSpPr>
            <a:xfrm>
              <a:off x="911424" y="2620834"/>
              <a:ext cx="10378149" cy="2896398"/>
              <a:chOff x="814863" y="2568539"/>
              <a:chExt cx="10378149" cy="2896398"/>
            </a:xfrm>
          </p:grpSpPr>
          <p:pic>
            <p:nvPicPr>
              <p:cNvPr id="13" name="Picture 2" descr="https://8486d3381d.vws.vegacdn.vn/UploadFolderNew/SGDLongBien/Image/mnthachban/2022_4_image/1_18042022(4).png?w=1130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" t="13722" b="65563"/>
              <a:stretch/>
            </p:blipFill>
            <p:spPr bwMode="auto">
              <a:xfrm>
                <a:off x="814863" y="2568539"/>
                <a:ext cx="10378149" cy="2896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279576" y="5002812"/>
                <a:ext cx="8352928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911424" y="400506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9661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988840"/>
            <a:ext cx="11233248" cy="404605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583406"/>
            <a:ext cx="4320480" cy="70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35232" y="2598038"/>
            <a:ext cx="10417352" cy="2896398"/>
            <a:chOff x="935232" y="2598038"/>
            <a:chExt cx="10417352" cy="2896398"/>
          </a:xfrm>
        </p:grpSpPr>
        <p:grpSp>
          <p:nvGrpSpPr>
            <p:cNvPr id="16" name="Group 15"/>
            <p:cNvGrpSpPr/>
            <p:nvPr/>
          </p:nvGrpSpPr>
          <p:grpSpPr>
            <a:xfrm>
              <a:off x="974435" y="2598038"/>
              <a:ext cx="10378149" cy="2896398"/>
              <a:chOff x="839236" y="2598038"/>
              <a:chExt cx="10378149" cy="2896398"/>
            </a:xfrm>
          </p:grpSpPr>
          <p:pic>
            <p:nvPicPr>
              <p:cNvPr id="17" name="Picture 2" descr="https://8486d3381d.vws.vegacdn.vn/UploadFolderNew/SGDLongBien/Image/mnthachban/2022_4_image/1_18042022(4).png?w=1130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3" t="24671" b="54614"/>
              <a:stretch/>
            </p:blipFill>
            <p:spPr bwMode="auto">
              <a:xfrm>
                <a:off x="839236" y="2598038"/>
                <a:ext cx="10378149" cy="2896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415480" y="3397742"/>
                <a:ext cx="86409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515522" y="4941168"/>
                <a:ext cx="2592288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974435" y="4011869"/>
              <a:ext cx="225021" cy="209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5232" y="2598038"/>
              <a:ext cx="225021" cy="209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00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83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339252"/>
            <a:ext cx="11233248" cy="482605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476672"/>
            <a:ext cx="4320480" cy="70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71285" y="1746854"/>
            <a:ext cx="9721259" cy="4202426"/>
            <a:chOff x="1271285" y="1746854"/>
            <a:chExt cx="9721259" cy="4202426"/>
          </a:xfrm>
        </p:grpSpPr>
        <p:grpSp>
          <p:nvGrpSpPr>
            <p:cNvPr id="16" name="Group 15"/>
            <p:cNvGrpSpPr/>
            <p:nvPr/>
          </p:nvGrpSpPr>
          <p:grpSpPr>
            <a:xfrm>
              <a:off x="1271285" y="1746854"/>
              <a:ext cx="9721259" cy="4202426"/>
              <a:chOff x="839236" y="1068725"/>
              <a:chExt cx="10378149" cy="4425711"/>
            </a:xfrm>
          </p:grpSpPr>
          <p:pic>
            <p:nvPicPr>
              <p:cNvPr id="17" name="Picture 2" descr="https://8486d3381d.vws.vegacdn.vn/UploadFolderNew/SGDLongBien/Image/mnthachban/2022_4_image/1_18042022(4).png?w=1130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3" t="13733" b="54615"/>
              <a:stretch/>
            </p:blipFill>
            <p:spPr bwMode="auto">
              <a:xfrm>
                <a:off x="839236" y="1068725"/>
                <a:ext cx="10378149" cy="4425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7515522" y="4941168"/>
                <a:ext cx="2592288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271285" y="2996952"/>
              <a:ext cx="216203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1285" y="4509120"/>
              <a:ext cx="216203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240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394823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583406"/>
            <a:ext cx="4320480" cy="70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82537" y="2692842"/>
            <a:ext cx="10226031" cy="2896398"/>
            <a:chOff x="982537" y="2692842"/>
            <a:chExt cx="10226031" cy="2896398"/>
          </a:xfrm>
        </p:grpSpPr>
        <p:grpSp>
          <p:nvGrpSpPr>
            <p:cNvPr id="16" name="Group 15"/>
            <p:cNvGrpSpPr/>
            <p:nvPr/>
          </p:nvGrpSpPr>
          <p:grpSpPr>
            <a:xfrm>
              <a:off x="982537" y="2692842"/>
              <a:ext cx="10226031" cy="2896398"/>
              <a:chOff x="839236" y="2598038"/>
              <a:chExt cx="10226031" cy="2896398"/>
            </a:xfrm>
          </p:grpSpPr>
          <p:pic>
            <p:nvPicPr>
              <p:cNvPr id="17" name="Picture 2" descr="https://8486d3381d.vws.vegacdn.vn/UploadFolderNew/SGDLongBien/Image/mnthachban/2022_4_image/1_18042022(4).png?w=1130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4" t="35914" r="1439" b="43371"/>
              <a:stretch/>
            </p:blipFill>
            <p:spPr bwMode="auto">
              <a:xfrm>
                <a:off x="839236" y="2598038"/>
                <a:ext cx="10226031" cy="2896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415480" y="3397742"/>
                <a:ext cx="86409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367971" y="4941168"/>
                <a:ext cx="158417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82008" y="3428130"/>
                <a:ext cx="4518047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984068" y="4060781"/>
              <a:ext cx="287396" cy="232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7896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988840"/>
            <a:ext cx="11233248" cy="404605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583406"/>
            <a:ext cx="4320480" cy="70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41351" y="2636912"/>
            <a:ext cx="10195209" cy="2775347"/>
            <a:chOff x="941351" y="2636912"/>
            <a:chExt cx="10195209" cy="2775347"/>
          </a:xfrm>
        </p:grpSpPr>
        <p:grpSp>
          <p:nvGrpSpPr>
            <p:cNvPr id="16" name="Group 15"/>
            <p:cNvGrpSpPr/>
            <p:nvPr/>
          </p:nvGrpSpPr>
          <p:grpSpPr>
            <a:xfrm>
              <a:off x="941351" y="2636912"/>
              <a:ext cx="10195209" cy="2775347"/>
              <a:chOff x="839236" y="2598037"/>
              <a:chExt cx="10195209" cy="2775347"/>
            </a:xfrm>
          </p:grpSpPr>
          <p:pic>
            <p:nvPicPr>
              <p:cNvPr id="17" name="Picture 2" descr="https://8486d3381d.vws.vegacdn.vn/UploadFolderNew/SGDLongBien/Image/mnthachban/2022_4_image/1_18042022(4).png?w=1130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" t="46998" r="1492" b="33153"/>
              <a:stretch/>
            </p:blipFill>
            <p:spPr bwMode="auto">
              <a:xfrm>
                <a:off x="839236" y="2598037"/>
                <a:ext cx="10195209" cy="27753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415479" y="3397742"/>
                <a:ext cx="7458725" cy="575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408368" y="4939656"/>
                <a:ext cx="1368152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941351" y="3933056"/>
              <a:ext cx="258105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5958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83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339252"/>
            <a:ext cx="11233248" cy="482605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476672"/>
            <a:ext cx="4320480" cy="70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27108" y="1632440"/>
            <a:ext cx="10378149" cy="4259962"/>
            <a:chOff x="927108" y="1632440"/>
            <a:chExt cx="10378149" cy="4259962"/>
          </a:xfrm>
        </p:grpSpPr>
        <p:grpSp>
          <p:nvGrpSpPr>
            <p:cNvPr id="17" name="Group 16"/>
            <p:cNvGrpSpPr/>
            <p:nvPr/>
          </p:nvGrpSpPr>
          <p:grpSpPr>
            <a:xfrm>
              <a:off x="927108" y="1632440"/>
              <a:ext cx="10378149" cy="4259962"/>
              <a:chOff x="839236" y="2608181"/>
              <a:chExt cx="10378149" cy="4259962"/>
            </a:xfrm>
          </p:grpSpPr>
          <p:pic>
            <p:nvPicPr>
              <p:cNvPr id="18" name="Picture 2" descr="https://8486d3381d.vws.vegacdn.vn/UploadFolderNew/SGDLongBien/Image/mnthachban/2022_4_image/1_18042022(4).png?w=1130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3" t="36133" b="33399"/>
              <a:stretch/>
            </p:blipFill>
            <p:spPr bwMode="auto">
              <a:xfrm>
                <a:off x="839236" y="2608181"/>
                <a:ext cx="10378149" cy="4259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1415480" y="3397742"/>
                <a:ext cx="86409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9392504" y="6436095"/>
                <a:ext cx="144016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194766" y="3396719"/>
                <a:ext cx="4276321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984068" y="2996952"/>
              <a:ext cx="21538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27108" y="4509120"/>
              <a:ext cx="2723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924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412776"/>
            <a:ext cx="11233248" cy="462212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583406"/>
            <a:ext cx="4320480" cy="70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343472" y="1782108"/>
            <a:ext cx="9720443" cy="4023156"/>
            <a:chOff x="1343472" y="1782108"/>
            <a:chExt cx="9720443" cy="4023156"/>
          </a:xfrm>
        </p:grpSpPr>
        <p:grpSp>
          <p:nvGrpSpPr>
            <p:cNvPr id="17" name="Group 16"/>
            <p:cNvGrpSpPr/>
            <p:nvPr/>
          </p:nvGrpSpPr>
          <p:grpSpPr>
            <a:xfrm>
              <a:off x="1343472" y="1782108"/>
              <a:ext cx="9720443" cy="4023156"/>
              <a:chOff x="906925" y="2276872"/>
              <a:chExt cx="10378149" cy="4259962"/>
            </a:xfrm>
          </p:grpSpPr>
          <p:pic>
            <p:nvPicPr>
              <p:cNvPr id="18" name="Picture 2" descr="https://8486d3381d.vws.vegacdn.vn/UploadFolderNew/SGDLongBien/Image/mnthachban/2022_4_image/1_18042022(4).png?w=1130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7" t="57964" r="-334" b="11569"/>
              <a:stretch/>
            </p:blipFill>
            <p:spPr bwMode="auto">
              <a:xfrm>
                <a:off x="906925" y="2276872"/>
                <a:ext cx="10378149" cy="4259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1415480" y="3397742"/>
                <a:ext cx="86409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10171" y="3029498"/>
                <a:ext cx="7753578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279576" y="6207472"/>
                <a:ext cx="7803340" cy="3088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343472" y="3044685"/>
              <a:ext cx="216024" cy="20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51167" y="4581128"/>
              <a:ext cx="216024" cy="20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3539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988840"/>
            <a:ext cx="11233248" cy="404605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583406"/>
            <a:ext cx="4320480" cy="70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92900" y="2564904"/>
            <a:ext cx="10287676" cy="2952328"/>
            <a:chOff x="992900" y="2564904"/>
            <a:chExt cx="10287676" cy="2952328"/>
          </a:xfrm>
        </p:grpSpPr>
        <p:grpSp>
          <p:nvGrpSpPr>
            <p:cNvPr id="17" name="Group 16"/>
            <p:cNvGrpSpPr/>
            <p:nvPr/>
          </p:nvGrpSpPr>
          <p:grpSpPr>
            <a:xfrm>
              <a:off x="992900" y="2617875"/>
              <a:ext cx="10287676" cy="2899357"/>
              <a:chOff x="807483" y="2473859"/>
              <a:chExt cx="10287676" cy="2899357"/>
            </a:xfrm>
          </p:grpSpPr>
          <p:pic>
            <p:nvPicPr>
              <p:cNvPr id="18" name="Picture 2" descr="https://8486d3381d.vws.vegacdn.vn/UploadFolderNew/SGDLongBien/Image/mnthachban/2022_4_image/1_18042022(4).png?w=1130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" t="79426" r="857" b="660"/>
              <a:stretch/>
            </p:blipFill>
            <p:spPr bwMode="auto">
              <a:xfrm>
                <a:off x="807483" y="2473859"/>
                <a:ext cx="10287676" cy="27842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1415480" y="3397742"/>
                <a:ext cx="86409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515522" y="4941168"/>
                <a:ext cx="2592288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727848" y="4826108"/>
                <a:ext cx="278767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026408" y="2564904"/>
              <a:ext cx="206556" cy="2350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64908" y="4037730"/>
              <a:ext cx="206556" cy="2350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2801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83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339252"/>
            <a:ext cx="11233248" cy="482605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476672"/>
            <a:ext cx="4320480" cy="70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02695" y="1689819"/>
            <a:ext cx="8009729" cy="4292842"/>
            <a:chOff x="1902695" y="1689819"/>
            <a:chExt cx="8009729" cy="4292842"/>
          </a:xfrm>
        </p:grpSpPr>
        <p:grpSp>
          <p:nvGrpSpPr>
            <p:cNvPr id="17" name="Group 16"/>
            <p:cNvGrpSpPr/>
            <p:nvPr/>
          </p:nvGrpSpPr>
          <p:grpSpPr>
            <a:xfrm>
              <a:off x="2225845" y="1689819"/>
              <a:ext cx="7686579" cy="4292842"/>
              <a:chOff x="839236" y="2598037"/>
              <a:chExt cx="10184935" cy="5819976"/>
            </a:xfrm>
          </p:grpSpPr>
          <p:pic>
            <p:nvPicPr>
              <p:cNvPr id="18" name="Picture 2" descr="https://8486d3381d.vws.vegacdn.vn/UploadFolderNew/SGDLongBien/Image/mnthachban/2022_4_image/1_18042022(4).png?w=1130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9" t="58027" r="1673" b="668"/>
              <a:stretch/>
            </p:blipFill>
            <p:spPr bwMode="auto">
              <a:xfrm>
                <a:off x="839236" y="2598037"/>
                <a:ext cx="10184935" cy="5775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1415479" y="3397742"/>
                <a:ext cx="7891263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97900" y="7985965"/>
                <a:ext cx="2986829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919536" y="2636912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2695" y="3819800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19536" y="4941168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6625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33223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16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2C2EF23-6BE7-281F-2F3F-8EB039510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154" y="2062198"/>
            <a:ext cx="2759566" cy="4176242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379048"/>
            <a:ext cx="6984776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“Ai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?”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50" y="3429000"/>
            <a:ext cx="6870524" cy="154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156" y="2564904"/>
            <a:ext cx="6377404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nhịp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57066" y="3789040"/>
            <a:ext cx="1687006" cy="934363"/>
            <a:chOff x="5057066" y="3789040"/>
            <a:chExt cx="1687006" cy="934363"/>
          </a:xfrm>
        </p:grpSpPr>
        <p:sp>
          <p:nvSpPr>
            <p:cNvPr id="3" name="TextBox 2"/>
            <p:cNvSpPr txBox="1"/>
            <p:nvPr/>
          </p:nvSpPr>
          <p:spPr>
            <a:xfrm>
              <a:off x="5087888" y="3789040"/>
              <a:ext cx="16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57066" y="4077072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417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40013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8E7EE16-AC27-42BB-904A-E535509175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3725538"/>
            <a:ext cx="561266" cy="743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9C84AE-89AB-421F-8A3E-FCEE9A1A9C66}"/>
              </a:ext>
            </a:extLst>
          </p:cNvPr>
          <p:cNvSpPr txBox="1"/>
          <p:nvPr/>
        </p:nvSpPr>
        <p:spPr>
          <a:xfrm>
            <a:off x="1343472" y="3748680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Cambria" pitchFamily="18" charset="0"/>
              </a:rPr>
              <a:t>Giai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điệu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của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bài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hát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gợi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cho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em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cảm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xúc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như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thế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nào</a:t>
            </a:r>
            <a:r>
              <a:rPr lang="en-US" sz="3200" dirty="0" smtClean="0">
                <a:latin typeface="Cambria" pitchFamily="18" charset="0"/>
              </a:rPr>
              <a:t>?</a:t>
            </a:r>
            <a:endParaRPr lang="vi-VN" sz="3200" i="1" dirty="0"/>
          </a:p>
        </p:txBody>
      </p: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8E7EE16-AC27-42BB-904A-E535509175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557986"/>
            <a:ext cx="561266" cy="743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9C84AE-89AB-421F-8A3E-FCEE9A1A9C66}"/>
              </a:ext>
            </a:extLst>
          </p:cNvPr>
          <p:cNvSpPr txBox="1"/>
          <p:nvPr/>
        </p:nvSpPr>
        <p:spPr>
          <a:xfrm>
            <a:off x="1343472" y="4581128"/>
            <a:ext cx="10066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Cambria" pitchFamily="18" charset="0"/>
              </a:rPr>
              <a:t>Vì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sao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hình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ảnh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cánh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đồng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lúa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chín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lại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được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tác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giả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ví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như</a:t>
            </a:r>
            <a:r>
              <a:rPr lang="en-US" sz="3200" dirty="0" smtClean="0">
                <a:latin typeface="Cambria" pitchFamily="18" charset="0"/>
              </a:rPr>
              <a:t> “</a:t>
            </a:r>
            <a:r>
              <a:rPr lang="en-US" sz="3200" dirty="0" err="1" smtClean="0">
                <a:latin typeface="Cambria" pitchFamily="18" charset="0"/>
              </a:rPr>
              <a:t>biển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vàng</a:t>
            </a:r>
            <a:r>
              <a:rPr lang="en-US" sz="3200" dirty="0" smtClean="0">
                <a:latin typeface="Cambria" pitchFamily="18" charset="0"/>
              </a:rPr>
              <a:t>”?</a:t>
            </a:r>
            <a:endParaRPr lang="vi-VN" sz="3200" i="1" dirty="0"/>
          </a:p>
        </p:txBody>
      </p:sp>
    </p:spTree>
    <p:extLst>
      <p:ext uri="{BB962C8B-B14F-4D97-AF65-F5344CB8AC3E}">
        <p14:creationId xmlns:p14="http://schemas.microsoft.com/office/powerpoint/2010/main" val="2916708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F94326-9E48-D222-618F-F95CC022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2" descr="image-removebg-preview (67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"/>
          <a:stretch/>
        </p:blipFill>
        <p:spPr bwMode="auto">
          <a:xfrm>
            <a:off x="379882" y="332656"/>
            <a:ext cx="8265217" cy="242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35A65749-76E2-E0C5-A57E-F634FBD2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368" y="2169875"/>
            <a:ext cx="1835418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86437">
            <a:off x="9047163" y="457220"/>
            <a:ext cx="2063552" cy="28938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B53E5F2-6493-E1F2-CA8D-6745824F66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356992"/>
            <a:ext cx="1875328" cy="952378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44" y="3933056"/>
            <a:ext cx="2160240" cy="64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9" y="4342007"/>
            <a:ext cx="1640974" cy="980520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65" y="5013176"/>
            <a:ext cx="532524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6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465ABB-F000-4542-08ED-F6D76BACF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F050139-684E-98DE-702B-621E77094F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772816"/>
            <a:ext cx="10729192" cy="334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757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ĐỌC NHẠC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9264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39716" y="3140968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ĐỌC NHẠC KẾT HỢP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BODY PERCUSSION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969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39716" y="2852936"/>
            <a:ext cx="5256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ĐỌC NHẠC KẾT HỢP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VẬN ĐỘNG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THEO Ý THÍCH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6652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96952"/>
            <a:ext cx="2309167" cy="137978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3967158"/>
            <a:ext cx="50482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4867407"/>
            <a:ext cx="54197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5240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23B4E3-B59E-C9DC-DC69-FBEB5FCB3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908720"/>
            <a:ext cx="7920880" cy="5419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3628ECF-D60C-0DFF-A15E-14E4C77D8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2140" y="211500"/>
            <a:ext cx="4445148" cy="6116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3A89C8-7F8E-952B-887D-38B02D01A4F9}"/>
              </a:ext>
            </a:extLst>
          </p:cNvPr>
          <p:cNvSpPr txBox="1"/>
          <p:nvPr/>
        </p:nvSpPr>
        <p:spPr>
          <a:xfrm>
            <a:off x="8633556" y="908720"/>
            <a:ext cx="2400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mbria" pitchFamily="18" charset="0"/>
              </a:rPr>
              <a:t>TÁC </a:t>
            </a:r>
            <a:r>
              <a:rPr lang="en-US" sz="3600" b="1" dirty="0" smtClean="0">
                <a:latin typeface="Cambria" pitchFamily="18" charset="0"/>
              </a:rPr>
              <a:t>GIẢ</a:t>
            </a:r>
            <a:endParaRPr lang="vi-VN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19" t="12822" b="30781"/>
          <a:stretch/>
        </p:blipFill>
        <p:spPr bwMode="auto">
          <a:xfrm>
            <a:off x="1199546" y="3089598"/>
            <a:ext cx="6192688" cy="272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13542" r="68240" b="22812"/>
          <a:stretch>
            <a:fillRect/>
          </a:stretch>
        </p:blipFill>
        <p:spPr bwMode="auto">
          <a:xfrm flipH="1">
            <a:off x="8300567" y="1988840"/>
            <a:ext cx="3099667" cy="410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00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b="38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20" descr="Tre Tải tập tin Máy tính - Xanh lá tre png tải về - Miễn phí trong suốt Tre 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695" y="332656"/>
            <a:ext cx="233252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3503713" y="347969"/>
            <a:ext cx="2808312" cy="35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07" b="99415" l="0" r="100000">
                        <a14:foregroundMark x1="94514" y1="23002" x2="94514" y2="23002"/>
                        <a14:foregroundMark x1="93455" y1="25926" x2="93455" y2="25926"/>
                        <a14:foregroundMark x1="95380" y1="26316" x2="95380" y2="26316"/>
                        <a14:foregroundMark x1="94514" y1="24756" x2="94514" y2="24756"/>
                        <a14:foregroundMark x1="92974" y1="24951" x2="92974" y2="24951"/>
                        <a14:foregroundMark x1="90857" y1="25926" x2="90857" y2="25926"/>
                        <a14:foregroundMark x1="71222" y1="26316" x2="71222" y2="26316"/>
                        <a14:foregroundMark x1="75361" y1="24366" x2="75361" y2="24366"/>
                        <a14:foregroundMark x1="72185" y1="23782" x2="72185" y2="23782"/>
                        <a14:foregroundMark x1="68912" y1="25731" x2="68912" y2="25731"/>
                        <a14:foregroundMark x1="66218" y1="26706" x2="66218" y2="26706"/>
                        <a14:foregroundMark x1="58807" y1="26901" x2="58807" y2="26901"/>
                        <a14:foregroundMark x1="56015" y1="26901" x2="56015" y2="26901"/>
                        <a14:foregroundMark x1="52551" y1="27485" x2="52551" y2="27485"/>
                        <a14:foregroundMark x1="34745" y1="25926" x2="34745" y2="25926"/>
                        <a14:foregroundMark x1="31858" y1="25926" x2="31858" y2="25926"/>
                        <a14:foregroundMark x1="30991" y1="27485" x2="34937" y2="27290"/>
                        <a14:foregroundMark x1="35322" y1="26706" x2="35804" y2="26706"/>
                        <a14:foregroundMark x1="96343" y1="22222" x2="96343" y2="22222"/>
                        <a14:foregroundMark x1="93263" y1="22222" x2="93263" y2="22222"/>
                        <a14:foregroundMark x1="94321" y1="21442" x2="94321" y2="21442"/>
                        <a14:foregroundMark x1="98749" y1="23782" x2="98749" y2="23782"/>
                        <a14:foregroundMark x1="94033" y1="90253" x2="94033" y2="90253"/>
                        <a14:foregroundMark x1="96631" y1="84211" x2="96631" y2="84211"/>
                        <a14:foregroundMark x1="93263" y1="83821" x2="93263" y2="83821"/>
                        <a14:foregroundMark x1="90375" y1="92788" x2="89894" y2="94347"/>
                        <a14:foregroundMark x1="95861" y1="91813" x2="95861" y2="91813"/>
                        <a14:foregroundMark x1="98460" y1="95127" x2="98749" y2="95906"/>
                        <a14:foregroundMark x1="90375" y1="71930" x2="90375" y2="71930"/>
                        <a14:foregroundMark x1="85948" y1="71345" x2="85948" y2="71345"/>
                        <a14:foregroundMark x1="88835" y1="69201" x2="88835" y2="69201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5" y="3429000"/>
            <a:ext cx="5912120" cy="309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s://8486d3381d.vws.vegacdn.vn/UploadFolderNew/SGDLongBien/Image/mnthachban/2022_4_image/1_18042022(4).png?w=1130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38701"/>
            <a:ext cx="4890583" cy="61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68" y="216182"/>
            <a:ext cx="1152128" cy="6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7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10186</TotalTime>
  <Words>90</Words>
  <Application>Microsoft Office PowerPoint</Application>
  <PresentationFormat>Custom</PresentationFormat>
  <Paragraphs>21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746</cp:revision>
  <dcterms:created xsi:type="dcterms:W3CDTF">2010-04-30T18:19:48Z</dcterms:created>
  <dcterms:modified xsi:type="dcterms:W3CDTF">2026-01-21T07:06:07Z</dcterms:modified>
</cp:coreProperties>
</file>