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1" r:id="rId2"/>
    <p:sldId id="258" r:id="rId3"/>
    <p:sldId id="259" r:id="rId4"/>
    <p:sldId id="264" r:id="rId5"/>
    <p:sldId id="265" r:id="rId6"/>
    <p:sldId id="266" r:id="rId7"/>
    <p:sldId id="268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82" r:id="rId16"/>
    <p:sldId id="283" r:id="rId17"/>
  </p:sldIdLst>
  <p:sldSz cx="109728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0" y="-9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F989442-34E0-4074-9896-9EDB176BDCA2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.gi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gif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4106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3750CF9-6506-F4C0-8173-3644C1DA9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493" y="1504703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endParaRPr lang="en-US" sz="36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37F4FE-4AF2-6A26-DB15-ED0249BAD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99" y="107878"/>
            <a:ext cx="5482701" cy="157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6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Picture 6" descr="D:\GIÁO ÁN 1 2020-2021\HÌNH SOẠN GIÁO ÁN\Thường thức âm nhạc\MÔ DA\1.png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Picture 7" descr="D:\GIÁO ÁN 1 2020-2021\HÌNH SOẠN GIÁO ÁN\Thường thức âm nhạc\MÔ DA\3.png"/>
          <p:cNvPicPr/>
          <p:nvPr/>
        </p:nvPicPr>
        <p:blipFill>
          <a:blip r:embed="rId2">
            <a:lum contrast="20000"/>
          </a:blip>
          <a:srcRect l="1041" r="537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Picture 5" descr="D:\GIÁO ÁN 1 2020-2021\HÌNH SOẠN GIÁO ÁN\Thường thức âm nhạc\MÔ DA\4.png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2" name="Picture 2" descr="D:\GIÁO ÁN 1 2020-2021\HÌNH SOẠN GIÁO ÁN\Thường thức âm nhạc\MÔ DA\t.png"/>
          <p:cNvPicPr/>
          <p:nvPr/>
        </p:nvPicPr>
        <p:blipFill>
          <a:blip r:embed="rId2">
            <a:lum contrast="1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1074" name="Text Box 9"/>
          <p:cNvSpPr/>
          <p:nvPr/>
        </p:nvSpPr>
        <p:spPr>
          <a:xfrm>
            <a:off x="668520" y="1000080"/>
            <a:ext cx="52750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Thường</a:t>
            </a:r>
            <a:r>
              <a:rPr lang="en-US" sz="30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0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thức</a:t>
            </a:r>
            <a:r>
              <a:rPr lang="en-US" sz="30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0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âm</a:t>
            </a:r>
            <a:r>
              <a:rPr lang="en-US" sz="30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0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nhạc</a:t>
            </a:r>
            <a:r>
              <a:rPr lang="en-US" sz="30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:</a:t>
            </a:r>
            <a:endParaRPr lang="en-US" sz="3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5" name="Text Box 10"/>
          <p:cNvSpPr/>
          <p:nvPr/>
        </p:nvSpPr>
        <p:spPr>
          <a:xfrm>
            <a:off x="1131840" y="1873080"/>
            <a:ext cx="8991720" cy="84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 dirty="0">
                <a:solidFill>
                  <a:srgbClr val="FF0000"/>
                </a:solidFill>
                <a:latin typeface="Times New Roman"/>
              </a:rPr>
              <a:t>KỂ CHUYỆN THEO TRANH</a:t>
            </a:r>
            <a:endParaRPr lang="en-US" sz="4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76" name="Picture 3" descr="D:\GIÁO ÁN 1 2020-2021\HÌNH SOẠN GIÁO ÁN\Thường thức âm nhạc\MÔ DA\Picture2.jpg"/>
          <p:cNvPicPr/>
          <p:nvPr/>
        </p:nvPicPr>
        <p:blipFill>
          <a:blip r:embed="rId3"/>
          <a:stretch/>
        </p:blipFill>
        <p:spPr>
          <a:xfrm>
            <a:off x="2819520" y="3124080"/>
            <a:ext cx="3535200" cy="2210040"/>
          </a:xfrm>
          <a:prstGeom prst="rect">
            <a:avLst/>
          </a:prstGeom>
          <a:ln w="0">
            <a:noFill/>
          </a:ln>
        </p:spPr>
      </p:pic>
      <p:pic>
        <p:nvPicPr>
          <p:cNvPr id="1077" name="Picture 4" descr="D:\GIÁO ÁN 1 2020-2021\HÌNH SOẠN GIÁO ÁN\Thường thức âm nhạc\MÔ DA\Picture3.jpg"/>
          <p:cNvPicPr/>
          <p:nvPr/>
        </p:nvPicPr>
        <p:blipFill>
          <a:blip r:embed="rId4">
            <a:lum contrast="30000"/>
          </a:blip>
          <a:stretch/>
        </p:blipFill>
        <p:spPr>
          <a:xfrm>
            <a:off x="838080" y="2971800"/>
            <a:ext cx="1752840" cy="2465280"/>
          </a:xfrm>
          <a:prstGeom prst="rect">
            <a:avLst/>
          </a:prstGeom>
          <a:ln w="0">
            <a:noFill/>
          </a:ln>
        </p:spPr>
      </p:pic>
      <p:pic>
        <p:nvPicPr>
          <p:cNvPr id="1078" name="Picture 2" descr="D:\GIÁO ÁN 1 2020-2021\HÌNH SOẠN GIÁO ÁN\Thường thức âm nhạc\MÔ DA\Picture4.jpg"/>
          <p:cNvPicPr/>
          <p:nvPr/>
        </p:nvPicPr>
        <p:blipFill>
          <a:blip r:embed="rId5">
            <a:lum contrast="30000"/>
          </a:blip>
          <a:stretch/>
        </p:blipFill>
        <p:spPr>
          <a:xfrm>
            <a:off x="6543720" y="3200400"/>
            <a:ext cx="3797280" cy="2133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087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88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89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90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92" name="Picture 10" descr="D:\GIÁO ÁN 1 2020-2021\HÌNH SOẠN GIÁO ÁN\Thường thức âm nhạc\MÔ DA\5.png"/>
          <p:cNvPicPr/>
          <p:nvPr/>
        </p:nvPicPr>
        <p:blipFill>
          <a:blip r:embed="rId4">
            <a:lum contrast="20000"/>
          </a:blip>
          <a:stretch/>
        </p:blipFill>
        <p:spPr>
          <a:xfrm>
            <a:off x="414360" y="1071720"/>
            <a:ext cx="10144080" cy="4500360"/>
          </a:xfrm>
          <a:prstGeom prst="rect">
            <a:avLst/>
          </a:prstGeom>
          <a:ln w="0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2F11829-32E9-4F52-82EE-43B935BD0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08" y="983364"/>
            <a:ext cx="2112896" cy="941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3" name="Picture 11" descr="14"/>
          <p:cNvPicPr/>
          <p:nvPr/>
        </p:nvPicPr>
        <p:blipFill>
          <a:blip r:embed="rId3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09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9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9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9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098" name="Text Box 9"/>
          <p:cNvSpPr/>
          <p:nvPr/>
        </p:nvSpPr>
        <p:spPr>
          <a:xfrm>
            <a:off x="2414520" y="1071720"/>
            <a:ext cx="6143760" cy="937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337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DÀI - NGẮN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9" name="Text Box 9"/>
          <p:cNvSpPr/>
          <p:nvPr/>
        </p:nvSpPr>
        <p:spPr>
          <a:xfrm>
            <a:off x="-299880" y="214200"/>
            <a:ext cx="614340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VẬN DỤNG SÁNG TẠO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00" name="Picture 2" descr="D:\GIÁO ÁN 1 2020-2021\HÌNH SOẠN GIÁO ÁN\Vận dụng sáng tạo\Dài ngắn\Dài ngắn - Copy.jpg"/>
          <p:cNvPicPr/>
          <p:nvPr/>
        </p:nvPicPr>
        <p:blipFill>
          <a:blip r:embed="rId5"/>
          <a:srcRect r="33817" b="62891"/>
          <a:stretch/>
        </p:blipFill>
        <p:spPr>
          <a:xfrm>
            <a:off x="557280" y="2143080"/>
            <a:ext cx="6572160" cy="928800"/>
          </a:xfrm>
          <a:prstGeom prst="rect">
            <a:avLst/>
          </a:prstGeom>
          <a:ln w="0">
            <a:noFill/>
          </a:ln>
        </p:spPr>
      </p:pic>
      <p:pic>
        <p:nvPicPr>
          <p:cNvPr id="1101" name="Picture 2" descr="D:\GIÁO ÁN 1 2020-2021\HÌNH SOẠN GIÁO ÁN\Vận dụng sáng tạo\Dài ngắn\Dài ngắn - Copy.jpg"/>
          <p:cNvPicPr/>
          <p:nvPr/>
        </p:nvPicPr>
        <p:blipFill>
          <a:blip r:embed="rId5"/>
          <a:srcRect t="45724" r="65470" b="28590"/>
          <a:stretch/>
        </p:blipFill>
        <p:spPr>
          <a:xfrm>
            <a:off x="3057480" y="3214800"/>
            <a:ext cx="3857760" cy="642960"/>
          </a:xfrm>
          <a:prstGeom prst="rect">
            <a:avLst/>
          </a:prstGeom>
          <a:ln w="0">
            <a:noFill/>
          </a:ln>
        </p:spPr>
      </p:pic>
      <p:pic>
        <p:nvPicPr>
          <p:cNvPr id="1102" name="Picture 2" descr="D:\GIÁO ÁN 1 2020-2021\HÌNH SOẠN GIÁO ÁN\Vận dụng sáng tạo\Dài ngắn\Dài ngắn - Copy.jpg"/>
          <p:cNvPicPr/>
          <p:nvPr/>
        </p:nvPicPr>
        <p:blipFill>
          <a:blip r:embed="rId5"/>
          <a:srcRect t="75734" r="63313"/>
          <a:stretch/>
        </p:blipFill>
        <p:spPr>
          <a:xfrm>
            <a:off x="3414600" y="4143240"/>
            <a:ext cx="3643560" cy="606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Ú CÔC CÔC CỘC 1 LẦ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6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7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12640" y="165240"/>
            <a:ext cx="10026720" cy="1096920"/>
            <a:chOff x="512640" y="165240"/>
            <a:chExt cx="10026720" cy="1096920"/>
          </a:xfrm>
        </p:grpSpPr>
        <p:pic>
          <p:nvPicPr>
            <p:cNvPr id="66" name="AutoShape 17"/>
            <p:cNvPicPr/>
            <p:nvPr/>
          </p:nvPicPr>
          <p:blipFill>
            <a:blip r:embed="rId8"/>
            <a:stretch/>
          </p:blipFill>
          <p:spPr>
            <a:xfrm>
              <a:off x="512640" y="165240"/>
              <a:ext cx="1002672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5" name="Text Box 26"/>
          <p:cNvSpPr/>
          <p:nvPr/>
        </p:nvSpPr>
        <p:spPr>
          <a:xfrm>
            <a:off x="1057320" y="343080"/>
            <a:ext cx="91090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TRÒ CHƠI: </a:t>
            </a:r>
            <a:r>
              <a:rPr lang="en-US" sz="32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“TÔI LÀ AI?”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2" name="Freeform 149"/>
                  <p:cNvGrpSpPr/>
                  <p:nvPr/>
                </p:nvGrpSpPr>
                <p:grpSpPr>
                  <a:xfrm>
                    <a:off x="9164520" y="1545480"/>
                    <a:ext cx="182880" cy="101520"/>
                    <a:chOff x="9164520" y="1545480"/>
                    <a:chExt cx="182880" cy="101520"/>
                  </a:xfrm>
                </p:grpSpPr>
                <p:pic>
                  <p:nvPicPr>
                    <p:cNvPr id="8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9164520" y="1545480"/>
                      <a:ext cx="182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4" name="Freeform 83"/>
                    <p:cNvSpPr/>
                    <p:nvPr/>
                  </p:nvSpPr>
                  <p:spPr>
                    <a:xfrm>
                      <a:off x="9179640" y="1563480"/>
                      <a:ext cx="153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5" name="Freeform 191"/>
                  <p:cNvSpPr/>
                  <p:nvPr/>
                </p:nvSpPr>
                <p:spPr>
                  <a:xfrm>
                    <a:off x="890316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7" name="Freeform 149"/>
                  <p:cNvGrpSpPr/>
                  <p:nvPr/>
                </p:nvGrpSpPr>
                <p:grpSpPr>
                  <a:xfrm>
                    <a:off x="8804160" y="1545480"/>
                    <a:ext cx="197640" cy="101520"/>
                    <a:chOff x="8804160" y="1545480"/>
                    <a:chExt cx="197640" cy="101520"/>
                  </a:xfrm>
                </p:grpSpPr>
                <p:pic>
                  <p:nvPicPr>
                    <p:cNvPr id="8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804160" y="1545480"/>
                      <a:ext cx="19764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8822880" y="1563480"/>
                      <a:ext cx="1605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" name="Freeform 191"/>
                  <p:cNvSpPr/>
                  <p:nvPr/>
                </p:nvSpPr>
                <p:spPr>
                  <a:xfrm>
                    <a:off x="8579160" y="1296720"/>
                    <a:ext cx="45864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8493120" y="1545480"/>
                    <a:ext cx="178200" cy="101520"/>
                    <a:chOff x="8493120" y="1545480"/>
                    <a:chExt cx="178200" cy="10152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493120" y="1545480"/>
                      <a:ext cx="17820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8507520" y="1563480"/>
                      <a:ext cx="1490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24940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181720" y="1545480"/>
                    <a:ext cx="196200" cy="101520"/>
                    <a:chOff x="8181720" y="1545480"/>
                    <a:chExt cx="196200" cy="10152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181720" y="1545480"/>
                      <a:ext cx="19620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200080" y="1563480"/>
                      <a:ext cx="1594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7922160" y="1296720"/>
                    <a:ext cx="44172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7848720" y="1545480"/>
                    <a:ext cx="183960" cy="101520"/>
                    <a:chOff x="7848720" y="1545480"/>
                    <a:chExt cx="183960" cy="10152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848720" y="1545480"/>
                      <a:ext cx="1839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7863480" y="1563480"/>
                      <a:ext cx="154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759852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7510680" y="1544760"/>
                    <a:ext cx="210600" cy="101880"/>
                    <a:chOff x="7510680" y="1544760"/>
                    <a:chExt cx="210600" cy="10188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7510680" y="1544760"/>
                      <a:ext cx="2106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7530120" y="1562760"/>
                      <a:ext cx="171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265520" y="1293840"/>
                    <a:ext cx="4194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193880" y="1544760"/>
                    <a:ext cx="169920" cy="101880"/>
                    <a:chOff x="7193880" y="1544760"/>
                    <a:chExt cx="169920" cy="10188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19388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20720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6849000" y="1544760"/>
                    <a:ext cx="166320" cy="101880"/>
                    <a:chOff x="6849000" y="1544760"/>
                    <a:chExt cx="16632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84900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686412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6543360" y="1544760"/>
                    <a:ext cx="200160" cy="101880"/>
                    <a:chOff x="6543360" y="1544760"/>
                    <a:chExt cx="20016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543360" y="1544760"/>
                      <a:ext cx="200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6558840" y="1562760"/>
                      <a:ext cx="1674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287760" y="1293840"/>
                    <a:ext cx="4334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199920" y="1544760"/>
                    <a:ext cx="219600" cy="101880"/>
                    <a:chOff x="6199920" y="1544760"/>
                    <a:chExt cx="21960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199920" y="1544760"/>
                      <a:ext cx="2196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219720" y="1562760"/>
                      <a:ext cx="178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5963760" y="1293840"/>
                    <a:ext cx="441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877360" y="1544760"/>
                    <a:ext cx="215280" cy="101880"/>
                    <a:chOff x="5877360" y="1544760"/>
                    <a:chExt cx="21528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877360" y="1544760"/>
                      <a:ext cx="2152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893920" y="1562760"/>
                      <a:ext cx="180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636880" y="1293840"/>
                    <a:ext cx="409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8" name="Freeform 149"/>
                  <p:cNvGrpSpPr/>
                  <p:nvPr/>
                </p:nvGrpSpPr>
                <p:grpSpPr>
                  <a:xfrm>
                    <a:off x="5598720" y="1544040"/>
                    <a:ext cx="218160" cy="102240"/>
                    <a:chOff x="5598720" y="1544040"/>
                    <a:chExt cx="218160" cy="102240"/>
                  </a:xfrm>
                </p:grpSpPr>
                <p:pic>
                  <p:nvPicPr>
                    <p:cNvPr id="13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5598720" y="1544040"/>
                      <a:ext cx="218160" cy="102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5619240" y="1561680"/>
                      <a:ext cx="17712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1" name="Freeform 191"/>
                  <p:cNvSpPr/>
                  <p:nvPr/>
                </p:nvSpPr>
                <p:spPr>
                  <a:xfrm>
                    <a:off x="5361120" y="1296360"/>
                    <a:ext cx="437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3" name="Freeform 149"/>
                  <p:cNvGrpSpPr/>
                  <p:nvPr/>
                </p:nvGrpSpPr>
                <p:grpSpPr>
                  <a:xfrm>
                    <a:off x="5296320" y="1544040"/>
                    <a:ext cx="199440" cy="102240"/>
                    <a:chOff x="5296320" y="1544040"/>
                    <a:chExt cx="199440" cy="102240"/>
                  </a:xfrm>
                </p:grpSpPr>
                <p:pic>
                  <p:nvPicPr>
                    <p:cNvPr id="14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296320" y="1544040"/>
                      <a:ext cx="199440" cy="102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5" name="Freeform 144"/>
                    <p:cNvSpPr/>
                    <p:nvPr/>
                  </p:nvSpPr>
                  <p:spPr>
                    <a:xfrm>
                      <a:off x="5312520" y="1561680"/>
                      <a:ext cx="16668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6" name="Freeform 191"/>
                  <p:cNvSpPr/>
                  <p:nvPr/>
                </p:nvSpPr>
                <p:spPr>
                  <a:xfrm>
                    <a:off x="5037120" y="1296360"/>
                    <a:ext cx="3794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4978440" y="1544040"/>
                    <a:ext cx="184680" cy="102240"/>
                    <a:chOff x="4978440" y="1544040"/>
                    <a:chExt cx="184680" cy="10224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978440" y="1544040"/>
                      <a:ext cx="184680" cy="102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4995720" y="1561680"/>
                      <a:ext cx="15012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4707360" y="1296360"/>
                    <a:ext cx="453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4643640" y="1544040"/>
                    <a:ext cx="192240" cy="102240"/>
                    <a:chOff x="4643640" y="1544040"/>
                    <a:chExt cx="192240" cy="10224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643640" y="1544040"/>
                      <a:ext cx="192240" cy="102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4659120" y="1561680"/>
                      <a:ext cx="16092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4380120" y="1296360"/>
                    <a:ext cx="4096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312440" y="1544040"/>
                    <a:ext cx="199800" cy="102240"/>
                    <a:chOff x="4312440" y="1544040"/>
                    <a:chExt cx="199800" cy="10224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312440" y="1544040"/>
                      <a:ext cx="199800" cy="102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330800" y="1561680"/>
                      <a:ext cx="16236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056480" y="1296360"/>
                    <a:ext cx="4147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000680" y="1543320"/>
                    <a:ext cx="178560" cy="102960"/>
                    <a:chOff x="4000680" y="1543320"/>
                    <a:chExt cx="178560" cy="10296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000680" y="1543320"/>
                      <a:ext cx="178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014720" y="1560960"/>
                      <a:ext cx="1494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3723480" y="1293840"/>
                    <a:ext cx="3675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3650040" y="1543320"/>
                    <a:ext cx="202320" cy="102960"/>
                    <a:chOff x="3650040" y="1543320"/>
                    <a:chExt cx="202320" cy="10296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650040" y="1543320"/>
                      <a:ext cx="2023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3668400" y="1560960"/>
                      <a:ext cx="1641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3396600" y="1293840"/>
                    <a:ext cx="3938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331080" y="1543320"/>
                    <a:ext cx="197280" cy="102960"/>
                    <a:chOff x="3331080" y="1543320"/>
                    <a:chExt cx="19728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331080" y="1543320"/>
                      <a:ext cx="1972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3346560" y="1560960"/>
                      <a:ext cx="1648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072600" y="1293840"/>
                    <a:ext cx="403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020400" y="1543320"/>
                    <a:ext cx="181080" cy="102960"/>
                    <a:chOff x="3020400" y="1543320"/>
                    <a:chExt cx="18108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020400" y="1543320"/>
                      <a:ext cx="1810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036600" y="1560960"/>
                      <a:ext cx="1468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2745720" y="1293840"/>
                    <a:ext cx="4334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2702520" y="1543320"/>
                    <a:ext cx="174960" cy="102960"/>
                    <a:chOff x="2702520" y="1543320"/>
                    <a:chExt cx="17496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702520" y="1543320"/>
                      <a:ext cx="1749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2715840" y="1560960"/>
                      <a:ext cx="146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2421720" y="1293840"/>
                    <a:ext cx="4366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2362680" y="1543320"/>
                    <a:ext cx="187920" cy="102960"/>
                    <a:chOff x="2362680" y="1543320"/>
                    <a:chExt cx="18792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2362680" y="1543320"/>
                      <a:ext cx="1879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2379240" y="1560960"/>
                      <a:ext cx="1526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094840" y="1293840"/>
                    <a:ext cx="419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2" name="Picture 13" descr="5"/>
          <p:cNvPicPr/>
          <p:nvPr/>
        </p:nvPicPr>
        <p:blipFill>
          <a:blip r:embed="rId11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2" descr="5"/>
          <p:cNvPicPr/>
          <p:nvPr/>
        </p:nvPicPr>
        <p:blipFill>
          <a:blip r:embed="rId12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2" descr="5"/>
          <p:cNvPicPr/>
          <p:nvPr/>
        </p:nvPicPr>
        <p:blipFill>
          <a:blip r:embed="rId13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3" descr="5"/>
          <p:cNvPicPr/>
          <p:nvPr/>
        </p:nvPicPr>
        <p:blipFill>
          <a:blip r:embed="rId14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8" descr="000o"/>
          <p:cNvPicPr/>
          <p:nvPr/>
        </p:nvPicPr>
        <p:blipFill>
          <a:blip r:embed="rId1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9" descr="000o"/>
          <p:cNvPicPr/>
          <p:nvPr/>
        </p:nvPicPr>
        <p:blipFill>
          <a:blip r:embed="rId1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0" descr="000o"/>
          <p:cNvPicPr/>
          <p:nvPr/>
        </p:nvPicPr>
        <p:blipFill>
          <a:blip r:embed="rId1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1" descr="000o"/>
          <p:cNvPicPr/>
          <p:nvPr/>
        </p:nvPicPr>
        <p:blipFill>
          <a:blip r:embed="rId1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Rectangle 101"/>
          <p:cNvSpPr/>
          <p:nvPr/>
        </p:nvSpPr>
        <p:spPr>
          <a:xfrm>
            <a:off x="2975040" y="2357280"/>
            <a:ext cx="2011320" cy="262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6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16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2" name="Rectangle 102"/>
          <p:cNvSpPr/>
          <p:nvPr/>
        </p:nvSpPr>
        <p:spPr>
          <a:xfrm>
            <a:off x="6400800" y="2709720"/>
            <a:ext cx="2011320" cy="184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0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X</a:t>
            </a:r>
            <a:endParaRPr lang="en-US" sz="11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8"/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25"/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204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5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206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sp>
        <p:nvSpPr>
          <p:cNvPr id="207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09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210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1" name="Freeform 210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12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213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22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3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24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225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26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227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228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229" name="Freeform 149"/>
                  <p:cNvGrpSpPr/>
                  <p:nvPr/>
                </p:nvGrpSpPr>
                <p:grpSpPr>
                  <a:xfrm>
                    <a:off x="9165240" y="1545120"/>
                    <a:ext cx="183240" cy="101880"/>
                    <a:chOff x="9165240" y="1545120"/>
                    <a:chExt cx="183240" cy="101880"/>
                  </a:xfrm>
                </p:grpSpPr>
                <p:pic>
                  <p:nvPicPr>
                    <p:cNvPr id="23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5240" y="1545120"/>
                      <a:ext cx="1832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31" name="Freeform 230"/>
                    <p:cNvSpPr/>
                    <p:nvPr/>
                  </p:nvSpPr>
                  <p:spPr>
                    <a:xfrm>
                      <a:off x="9180360" y="1563120"/>
                      <a:ext cx="1533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32" name="Freeform 191"/>
                  <p:cNvSpPr/>
                  <p:nvPr/>
                </p:nvSpPr>
                <p:spPr>
                  <a:xfrm>
                    <a:off x="890316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33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234" name="Freeform 149"/>
                  <p:cNvGrpSpPr/>
                  <p:nvPr/>
                </p:nvGrpSpPr>
                <p:grpSpPr>
                  <a:xfrm>
                    <a:off x="8805240" y="1545120"/>
                    <a:ext cx="196920" cy="101880"/>
                    <a:chOff x="8805240" y="1545120"/>
                    <a:chExt cx="196920" cy="101880"/>
                  </a:xfrm>
                </p:grpSpPr>
                <p:pic>
                  <p:nvPicPr>
                    <p:cNvPr id="235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5240" y="1545120"/>
                      <a:ext cx="196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36" name="Freeform 235"/>
                    <p:cNvSpPr/>
                    <p:nvPr/>
                  </p:nvSpPr>
                  <p:spPr>
                    <a:xfrm>
                      <a:off x="8823600" y="1563120"/>
                      <a:ext cx="159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37" name="Freeform 191"/>
                  <p:cNvSpPr/>
                  <p:nvPr/>
                </p:nvSpPr>
                <p:spPr>
                  <a:xfrm>
                    <a:off x="8579160" y="1296720"/>
                    <a:ext cx="45864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38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239" name="Freeform 149"/>
                  <p:cNvGrpSpPr/>
                  <p:nvPr/>
                </p:nvGrpSpPr>
                <p:grpSpPr>
                  <a:xfrm>
                    <a:off x="8494560" y="1545120"/>
                    <a:ext cx="178200" cy="101880"/>
                    <a:chOff x="8494560" y="1545120"/>
                    <a:chExt cx="178200" cy="101880"/>
                  </a:xfrm>
                </p:grpSpPr>
                <p:pic>
                  <p:nvPicPr>
                    <p:cNvPr id="24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4560" y="1545120"/>
                      <a:ext cx="178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41" name="Freeform 240"/>
                    <p:cNvSpPr/>
                    <p:nvPr/>
                  </p:nvSpPr>
                  <p:spPr>
                    <a:xfrm>
                      <a:off x="8508960" y="1563120"/>
                      <a:ext cx="1490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42" name="Freeform 191"/>
                  <p:cNvSpPr/>
                  <p:nvPr/>
                </p:nvSpPr>
                <p:spPr>
                  <a:xfrm>
                    <a:off x="824940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43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244" name="Freeform 149"/>
                  <p:cNvGrpSpPr/>
                  <p:nvPr/>
                </p:nvGrpSpPr>
                <p:grpSpPr>
                  <a:xfrm>
                    <a:off x="8182440" y="1545120"/>
                    <a:ext cx="195480" cy="101880"/>
                    <a:chOff x="8182440" y="1545120"/>
                    <a:chExt cx="195480" cy="101880"/>
                  </a:xfrm>
                </p:grpSpPr>
                <p:pic>
                  <p:nvPicPr>
                    <p:cNvPr id="245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2440" y="1545120"/>
                      <a:ext cx="1954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46" name="Freeform 245"/>
                    <p:cNvSpPr/>
                    <p:nvPr/>
                  </p:nvSpPr>
                  <p:spPr>
                    <a:xfrm>
                      <a:off x="8200440" y="1563120"/>
                      <a:ext cx="1587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47" name="Freeform 191"/>
                  <p:cNvSpPr/>
                  <p:nvPr/>
                </p:nvSpPr>
                <p:spPr>
                  <a:xfrm>
                    <a:off x="7922160" y="1296720"/>
                    <a:ext cx="44028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48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249" name="Freeform 149"/>
                  <p:cNvGrpSpPr/>
                  <p:nvPr/>
                </p:nvGrpSpPr>
                <p:grpSpPr>
                  <a:xfrm>
                    <a:off x="7850160" y="1545120"/>
                    <a:ext cx="183960" cy="101880"/>
                    <a:chOff x="7850160" y="1545120"/>
                    <a:chExt cx="183960" cy="101880"/>
                  </a:xfrm>
                </p:grpSpPr>
                <p:pic>
                  <p:nvPicPr>
                    <p:cNvPr id="25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0160" y="1545120"/>
                      <a:ext cx="1839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51" name="Freeform 250"/>
                    <p:cNvSpPr/>
                    <p:nvPr/>
                  </p:nvSpPr>
                  <p:spPr>
                    <a:xfrm>
                      <a:off x="7864920" y="1563120"/>
                      <a:ext cx="154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52" name="Freeform 191"/>
                  <p:cNvSpPr/>
                  <p:nvPr/>
                </p:nvSpPr>
                <p:spPr>
                  <a:xfrm>
                    <a:off x="759852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53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254" name="Freeform 149"/>
                  <p:cNvGrpSpPr/>
                  <p:nvPr/>
                </p:nvGrpSpPr>
                <p:grpSpPr>
                  <a:xfrm>
                    <a:off x="7511400" y="1544760"/>
                    <a:ext cx="209880" cy="101880"/>
                    <a:chOff x="7511400" y="1544760"/>
                    <a:chExt cx="209880" cy="101880"/>
                  </a:xfrm>
                </p:grpSpPr>
                <p:pic>
                  <p:nvPicPr>
                    <p:cNvPr id="255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11400" y="1544760"/>
                      <a:ext cx="2098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56" name="Freeform 255"/>
                    <p:cNvSpPr/>
                    <p:nvPr/>
                  </p:nvSpPr>
                  <p:spPr>
                    <a:xfrm>
                      <a:off x="7530480" y="1562760"/>
                      <a:ext cx="170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57" name="Freeform 191"/>
                  <p:cNvSpPr/>
                  <p:nvPr/>
                </p:nvSpPr>
                <p:spPr>
                  <a:xfrm>
                    <a:off x="7265520" y="1293840"/>
                    <a:ext cx="4179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58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259" name="Freeform 149"/>
                  <p:cNvGrpSpPr/>
                  <p:nvPr/>
                </p:nvGrpSpPr>
                <p:grpSpPr>
                  <a:xfrm>
                    <a:off x="7195320" y="1544760"/>
                    <a:ext cx="169920" cy="101880"/>
                    <a:chOff x="7195320" y="1544760"/>
                    <a:chExt cx="169920" cy="101880"/>
                  </a:xfrm>
                </p:grpSpPr>
                <p:pic>
                  <p:nvPicPr>
                    <p:cNvPr id="26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532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61" name="Freeform 260"/>
                    <p:cNvSpPr/>
                    <p:nvPr/>
                  </p:nvSpPr>
                  <p:spPr>
                    <a:xfrm>
                      <a:off x="720864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62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63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264" name="Freeform 149"/>
                  <p:cNvGrpSpPr/>
                  <p:nvPr/>
                </p:nvGrpSpPr>
                <p:grpSpPr>
                  <a:xfrm>
                    <a:off x="6850440" y="1544760"/>
                    <a:ext cx="166320" cy="101880"/>
                    <a:chOff x="6850440" y="1544760"/>
                    <a:chExt cx="166320" cy="101880"/>
                  </a:xfrm>
                </p:grpSpPr>
                <p:pic>
                  <p:nvPicPr>
                    <p:cNvPr id="265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044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66" name="Freeform 265"/>
                    <p:cNvSpPr/>
                    <p:nvPr/>
                  </p:nvSpPr>
                  <p:spPr>
                    <a:xfrm>
                      <a:off x="686556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67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68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269" name="Freeform 149"/>
                  <p:cNvGrpSpPr/>
                  <p:nvPr/>
                </p:nvGrpSpPr>
                <p:grpSpPr>
                  <a:xfrm>
                    <a:off x="6544440" y="1544760"/>
                    <a:ext cx="199080" cy="101880"/>
                    <a:chOff x="6544440" y="1544760"/>
                    <a:chExt cx="199080" cy="101880"/>
                  </a:xfrm>
                </p:grpSpPr>
                <p:pic>
                  <p:nvPicPr>
                    <p:cNvPr id="27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4440" y="1544760"/>
                      <a:ext cx="1990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71" name="Freeform 270"/>
                    <p:cNvSpPr/>
                    <p:nvPr/>
                  </p:nvSpPr>
                  <p:spPr>
                    <a:xfrm>
                      <a:off x="6559920" y="1562760"/>
                      <a:ext cx="1666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72" name="Freeform 191"/>
                  <p:cNvSpPr/>
                  <p:nvPr/>
                </p:nvSpPr>
                <p:spPr>
                  <a:xfrm>
                    <a:off x="6287760" y="1293840"/>
                    <a:ext cx="432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73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274" name="Freeform 149"/>
                  <p:cNvGrpSpPr/>
                  <p:nvPr/>
                </p:nvGrpSpPr>
                <p:grpSpPr>
                  <a:xfrm>
                    <a:off x="6200640" y="1544760"/>
                    <a:ext cx="218880" cy="101880"/>
                    <a:chOff x="6200640" y="1544760"/>
                    <a:chExt cx="218880" cy="101880"/>
                  </a:xfrm>
                </p:grpSpPr>
                <p:pic>
                  <p:nvPicPr>
                    <p:cNvPr id="275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00640" y="1544760"/>
                      <a:ext cx="2188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76" name="Freeform 275"/>
                    <p:cNvSpPr/>
                    <p:nvPr/>
                  </p:nvSpPr>
                  <p:spPr>
                    <a:xfrm>
                      <a:off x="6220080" y="1562760"/>
                      <a:ext cx="177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77" name="Freeform 191"/>
                  <p:cNvSpPr/>
                  <p:nvPr/>
                </p:nvSpPr>
                <p:spPr>
                  <a:xfrm>
                    <a:off x="5963760" y="1293840"/>
                    <a:ext cx="4395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78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279" name="Freeform 149"/>
                  <p:cNvGrpSpPr/>
                  <p:nvPr/>
                </p:nvGrpSpPr>
                <p:grpSpPr>
                  <a:xfrm>
                    <a:off x="5878440" y="1544760"/>
                    <a:ext cx="214200" cy="101880"/>
                    <a:chOff x="5878440" y="1544760"/>
                    <a:chExt cx="214200" cy="101880"/>
                  </a:xfrm>
                </p:grpSpPr>
                <p:pic>
                  <p:nvPicPr>
                    <p:cNvPr id="28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8440" y="1544760"/>
                      <a:ext cx="214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81" name="Freeform 280"/>
                    <p:cNvSpPr/>
                    <p:nvPr/>
                  </p:nvSpPr>
                  <p:spPr>
                    <a:xfrm>
                      <a:off x="5895000" y="1562760"/>
                      <a:ext cx="179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82" name="Freeform 191"/>
                  <p:cNvSpPr/>
                  <p:nvPr/>
                </p:nvSpPr>
                <p:spPr>
                  <a:xfrm>
                    <a:off x="5636880" y="1293840"/>
                    <a:ext cx="406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283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284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285" name="Freeform 149"/>
                  <p:cNvGrpSpPr/>
                  <p:nvPr/>
                </p:nvGrpSpPr>
                <p:grpSpPr>
                  <a:xfrm>
                    <a:off x="5598720" y="1543680"/>
                    <a:ext cx="218160" cy="102600"/>
                    <a:chOff x="5598720" y="1543680"/>
                    <a:chExt cx="218160" cy="102600"/>
                  </a:xfrm>
                </p:grpSpPr>
                <p:pic>
                  <p:nvPicPr>
                    <p:cNvPr id="28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3680"/>
                      <a:ext cx="21816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87" name="Freeform 286"/>
                    <p:cNvSpPr/>
                    <p:nvPr/>
                  </p:nvSpPr>
                  <p:spPr>
                    <a:xfrm>
                      <a:off x="5619240" y="1561320"/>
                      <a:ext cx="1771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88" name="Freeform 191"/>
                  <p:cNvSpPr/>
                  <p:nvPr/>
                </p:nvSpPr>
                <p:spPr>
                  <a:xfrm>
                    <a:off x="5361120" y="129636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89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290" name="Freeform 149"/>
                  <p:cNvGrpSpPr/>
                  <p:nvPr/>
                </p:nvGrpSpPr>
                <p:grpSpPr>
                  <a:xfrm>
                    <a:off x="5297040" y="1543680"/>
                    <a:ext cx="198720" cy="102600"/>
                    <a:chOff x="5297040" y="1543680"/>
                    <a:chExt cx="198720" cy="102600"/>
                  </a:xfrm>
                </p:grpSpPr>
                <p:pic>
                  <p:nvPicPr>
                    <p:cNvPr id="291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7040" y="1543680"/>
                      <a:ext cx="1987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92" name="Freeform 291"/>
                    <p:cNvSpPr/>
                    <p:nvPr/>
                  </p:nvSpPr>
                  <p:spPr>
                    <a:xfrm>
                      <a:off x="5313240" y="156132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93" name="Freeform 191"/>
                  <p:cNvSpPr/>
                  <p:nvPr/>
                </p:nvSpPr>
                <p:spPr>
                  <a:xfrm>
                    <a:off x="5037120" y="1296360"/>
                    <a:ext cx="378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94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295" name="Freeform 149"/>
                  <p:cNvGrpSpPr/>
                  <p:nvPr/>
                </p:nvGrpSpPr>
                <p:grpSpPr>
                  <a:xfrm>
                    <a:off x="4978800" y="1543680"/>
                    <a:ext cx="184320" cy="102600"/>
                    <a:chOff x="4978800" y="1543680"/>
                    <a:chExt cx="184320" cy="102600"/>
                  </a:xfrm>
                </p:grpSpPr>
                <p:pic>
                  <p:nvPicPr>
                    <p:cNvPr id="29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8800" y="1543680"/>
                      <a:ext cx="1843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97" name="Freeform 296"/>
                    <p:cNvSpPr/>
                    <p:nvPr/>
                  </p:nvSpPr>
                  <p:spPr>
                    <a:xfrm>
                      <a:off x="4996080" y="1561320"/>
                      <a:ext cx="149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98" name="Freeform 191"/>
                  <p:cNvSpPr/>
                  <p:nvPr/>
                </p:nvSpPr>
                <p:spPr>
                  <a:xfrm>
                    <a:off x="4707360" y="1296360"/>
                    <a:ext cx="451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99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300" name="Freeform 149"/>
                  <p:cNvGrpSpPr/>
                  <p:nvPr/>
                </p:nvGrpSpPr>
                <p:grpSpPr>
                  <a:xfrm>
                    <a:off x="4644360" y="1543680"/>
                    <a:ext cx="191520" cy="102600"/>
                    <a:chOff x="4644360" y="1543680"/>
                    <a:chExt cx="191520" cy="102600"/>
                  </a:xfrm>
                </p:grpSpPr>
                <p:pic>
                  <p:nvPicPr>
                    <p:cNvPr id="301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4360" y="1543680"/>
                      <a:ext cx="1915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02" name="Freeform 301"/>
                    <p:cNvSpPr/>
                    <p:nvPr/>
                  </p:nvSpPr>
                  <p:spPr>
                    <a:xfrm>
                      <a:off x="4659840" y="1561320"/>
                      <a:ext cx="1602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03" name="Freeform 191"/>
                  <p:cNvSpPr/>
                  <p:nvPr/>
                </p:nvSpPr>
                <p:spPr>
                  <a:xfrm>
                    <a:off x="4380120" y="1296360"/>
                    <a:ext cx="408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04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305" name="Freeform 149"/>
                  <p:cNvGrpSpPr/>
                  <p:nvPr/>
                </p:nvGrpSpPr>
                <p:grpSpPr>
                  <a:xfrm>
                    <a:off x="4313160" y="1543680"/>
                    <a:ext cx="199080" cy="102600"/>
                    <a:chOff x="4313160" y="1543680"/>
                    <a:chExt cx="199080" cy="102600"/>
                  </a:xfrm>
                </p:grpSpPr>
                <p:pic>
                  <p:nvPicPr>
                    <p:cNvPr id="30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3160" y="1543680"/>
                      <a:ext cx="19908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07" name="Freeform 306"/>
                    <p:cNvSpPr/>
                    <p:nvPr/>
                  </p:nvSpPr>
                  <p:spPr>
                    <a:xfrm>
                      <a:off x="4331520" y="1561320"/>
                      <a:ext cx="1616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08" name="Freeform 191"/>
                  <p:cNvSpPr/>
                  <p:nvPr/>
                </p:nvSpPr>
                <p:spPr>
                  <a:xfrm>
                    <a:off x="4056480" y="1296360"/>
                    <a:ext cx="4132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09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310" name="Freeform 149"/>
                  <p:cNvGrpSpPr/>
                  <p:nvPr/>
                </p:nvGrpSpPr>
                <p:grpSpPr>
                  <a:xfrm>
                    <a:off x="4001400" y="1543320"/>
                    <a:ext cx="177840" cy="102960"/>
                    <a:chOff x="4001400" y="1543320"/>
                    <a:chExt cx="177840" cy="102960"/>
                  </a:xfrm>
                </p:grpSpPr>
                <p:pic>
                  <p:nvPicPr>
                    <p:cNvPr id="311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01400" y="1543320"/>
                      <a:ext cx="1778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12" name="Freeform 311"/>
                    <p:cNvSpPr/>
                    <p:nvPr/>
                  </p:nvSpPr>
                  <p:spPr>
                    <a:xfrm>
                      <a:off x="4015440" y="1560960"/>
                      <a:ext cx="1486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13" name="Freeform 191"/>
                  <p:cNvSpPr/>
                  <p:nvPr/>
                </p:nvSpPr>
                <p:spPr>
                  <a:xfrm>
                    <a:off x="3723480" y="1293840"/>
                    <a:ext cx="3664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14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315" name="Freeform 149"/>
                  <p:cNvGrpSpPr/>
                  <p:nvPr/>
                </p:nvGrpSpPr>
                <p:grpSpPr>
                  <a:xfrm>
                    <a:off x="3650760" y="1543320"/>
                    <a:ext cx="201600" cy="102960"/>
                    <a:chOff x="3650760" y="1543320"/>
                    <a:chExt cx="201600" cy="102960"/>
                  </a:xfrm>
                </p:grpSpPr>
                <p:pic>
                  <p:nvPicPr>
                    <p:cNvPr id="31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50760" y="1543320"/>
                      <a:ext cx="201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17" name="Freeform 316"/>
                    <p:cNvSpPr/>
                    <p:nvPr/>
                  </p:nvSpPr>
                  <p:spPr>
                    <a:xfrm>
                      <a:off x="3669120" y="1560960"/>
                      <a:ext cx="1638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18" name="Freeform 191"/>
                  <p:cNvSpPr/>
                  <p:nvPr/>
                </p:nvSpPr>
                <p:spPr>
                  <a:xfrm>
                    <a:off x="3396600" y="1293840"/>
                    <a:ext cx="392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19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320" name="Freeform 149"/>
                  <p:cNvGrpSpPr/>
                  <p:nvPr/>
                </p:nvGrpSpPr>
                <p:grpSpPr>
                  <a:xfrm>
                    <a:off x="3331800" y="1543320"/>
                    <a:ext cx="196560" cy="102960"/>
                    <a:chOff x="3331800" y="1543320"/>
                    <a:chExt cx="196560" cy="102960"/>
                  </a:xfrm>
                </p:grpSpPr>
                <p:pic>
                  <p:nvPicPr>
                    <p:cNvPr id="321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31800" y="1543320"/>
                      <a:ext cx="196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2" name="Freeform 321"/>
                    <p:cNvSpPr/>
                    <p:nvPr/>
                  </p:nvSpPr>
                  <p:spPr>
                    <a:xfrm>
                      <a:off x="3347280" y="1560960"/>
                      <a:ext cx="164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3" name="Freeform 191"/>
                  <p:cNvSpPr/>
                  <p:nvPr/>
                </p:nvSpPr>
                <p:spPr>
                  <a:xfrm>
                    <a:off x="3072600" y="1293840"/>
                    <a:ext cx="401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4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325" name="Freeform 149"/>
                  <p:cNvGrpSpPr/>
                  <p:nvPr/>
                </p:nvGrpSpPr>
                <p:grpSpPr>
                  <a:xfrm>
                    <a:off x="3021480" y="1543320"/>
                    <a:ext cx="180000" cy="102960"/>
                    <a:chOff x="3021480" y="1543320"/>
                    <a:chExt cx="180000" cy="102960"/>
                  </a:xfrm>
                </p:grpSpPr>
                <p:pic>
                  <p:nvPicPr>
                    <p:cNvPr id="32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21480" y="1543320"/>
                      <a:ext cx="1800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7" name="Freeform 326"/>
                    <p:cNvSpPr/>
                    <p:nvPr/>
                  </p:nvSpPr>
                  <p:spPr>
                    <a:xfrm>
                      <a:off x="3037680" y="1560960"/>
                      <a:ext cx="1461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8" name="Freeform 191"/>
                  <p:cNvSpPr/>
                  <p:nvPr/>
                </p:nvSpPr>
                <p:spPr>
                  <a:xfrm>
                    <a:off x="2745720" y="1293840"/>
                    <a:ext cx="432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9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330" name="Freeform 149"/>
                  <p:cNvGrpSpPr/>
                  <p:nvPr/>
                </p:nvGrpSpPr>
                <p:grpSpPr>
                  <a:xfrm>
                    <a:off x="2703600" y="1543320"/>
                    <a:ext cx="173880" cy="102960"/>
                    <a:chOff x="2703600" y="1543320"/>
                    <a:chExt cx="173880" cy="102960"/>
                  </a:xfrm>
                </p:grpSpPr>
                <p:pic>
                  <p:nvPicPr>
                    <p:cNvPr id="331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3600" y="1543320"/>
                      <a:ext cx="1738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2" name="Freeform 331"/>
                    <p:cNvSpPr/>
                    <p:nvPr/>
                  </p:nvSpPr>
                  <p:spPr>
                    <a:xfrm>
                      <a:off x="2716920" y="1560960"/>
                      <a:ext cx="1454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3" name="Freeform 191"/>
                  <p:cNvSpPr/>
                  <p:nvPr/>
                </p:nvSpPr>
                <p:spPr>
                  <a:xfrm>
                    <a:off x="2421720" y="1293840"/>
                    <a:ext cx="4356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4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335" name="Freeform 149"/>
                  <p:cNvGrpSpPr/>
                  <p:nvPr/>
                </p:nvGrpSpPr>
                <p:grpSpPr>
                  <a:xfrm>
                    <a:off x="2363040" y="1543320"/>
                    <a:ext cx="187560" cy="102960"/>
                    <a:chOff x="2363040" y="1543320"/>
                    <a:chExt cx="187560" cy="102960"/>
                  </a:xfrm>
                </p:grpSpPr>
                <p:pic>
                  <p:nvPicPr>
                    <p:cNvPr id="33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3040" y="1543320"/>
                      <a:ext cx="187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7" name="Freeform 336"/>
                    <p:cNvSpPr/>
                    <p:nvPr/>
                  </p:nvSpPr>
                  <p:spPr>
                    <a:xfrm>
                      <a:off x="237960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8" name="Freeform 191"/>
                  <p:cNvSpPr/>
                  <p:nvPr/>
                </p:nvSpPr>
                <p:spPr>
                  <a:xfrm>
                    <a:off x="2094840" y="1293840"/>
                    <a:ext cx="4165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339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340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341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342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343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44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45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46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47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48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349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2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3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5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6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358" name="Picture 2" descr="D:\GIÁO ÁN 1 2020-2021\HÌNH SOẠN GIÁO ÁN\Đọc nhạc\DO RE MI - Copy (2) - Copy.jpg"/>
          <p:cNvPicPr/>
          <p:nvPr/>
        </p:nvPicPr>
        <p:blipFill>
          <a:blip r:embed="rId14"/>
          <a:srcRect b="37896"/>
          <a:stretch/>
        </p:blipFill>
        <p:spPr>
          <a:xfrm>
            <a:off x="3048120" y="1676520"/>
            <a:ext cx="2290680" cy="2819160"/>
          </a:xfrm>
          <a:prstGeom prst="rect">
            <a:avLst/>
          </a:prstGeom>
          <a:ln w="0">
            <a:noFill/>
          </a:ln>
        </p:spPr>
      </p:pic>
      <p:pic>
        <p:nvPicPr>
          <p:cNvPr id="359" name="Picture 2" descr="D:\GIÁO ÁN 1 2020-2021\HÌNH SOẠN GIÁO ÁN\Đọc nhạc\DO RE MI - Copy (2) - Copy.jpg"/>
          <p:cNvPicPr/>
          <p:nvPr/>
        </p:nvPicPr>
        <p:blipFill>
          <a:blip r:embed="rId14"/>
          <a:srcRect l="11199" t="62135" r="16068" b="6829"/>
          <a:stretch/>
        </p:blipFill>
        <p:spPr>
          <a:xfrm>
            <a:off x="3657600" y="4572000"/>
            <a:ext cx="990720" cy="838080"/>
          </a:xfrm>
          <a:prstGeom prst="rect">
            <a:avLst/>
          </a:prstGeom>
          <a:ln w="0">
            <a:noFill/>
          </a:ln>
        </p:spPr>
      </p:pic>
      <p:sp>
        <p:nvSpPr>
          <p:cNvPr id="360" name="Rectangle 112"/>
          <p:cNvSpPr/>
          <p:nvPr/>
        </p:nvSpPr>
        <p:spPr>
          <a:xfrm>
            <a:off x="6400800" y="2133720"/>
            <a:ext cx="2011320" cy="262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6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16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1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2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36"/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1147C45-D2E6-DC59-058D-E8D6F4D2A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29" y="970561"/>
            <a:ext cx="10187152" cy="4645562"/>
          </a:xfrm>
          <a:prstGeom prst="rect">
            <a:avLst/>
          </a:prstGeom>
        </p:spPr>
      </p:pic>
      <p:pic>
        <p:nvPicPr>
          <p:cNvPr id="100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0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0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0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008" name="Text Box 9"/>
          <p:cNvSpPr/>
          <p:nvPr/>
        </p:nvSpPr>
        <p:spPr>
          <a:xfrm>
            <a:off x="3414600" y="1106640"/>
            <a:ext cx="400068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9" name="Text Box 10"/>
          <p:cNvSpPr/>
          <p:nvPr/>
        </p:nvSpPr>
        <p:spPr>
          <a:xfrm>
            <a:off x="771480" y="1774800"/>
            <a:ext cx="978696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NHỮNG NGƯỜI BẠN CỦA ĐÔ – RÊ - MI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05DA788-B1DD-227B-681E-1E37FEC80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05" y="2269715"/>
            <a:ext cx="5668970" cy="3057777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1012" name="Rectangle 7"/>
          <p:cNvSpPr/>
          <p:nvPr/>
        </p:nvSpPr>
        <p:spPr>
          <a:xfrm>
            <a:off x="828720" y="150840"/>
            <a:ext cx="3286080" cy="60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 err="1">
                <a:solidFill>
                  <a:srgbClr val="FFFF00"/>
                </a:solidFill>
                <a:latin typeface="Times New Roman"/>
                <a:ea typeface="Times New Roman"/>
              </a:rPr>
              <a:t>Ôn</a:t>
            </a:r>
            <a:r>
              <a:rPr lang="en-US" sz="3200" b="1" strike="noStrike" spc="-1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n-US" sz="3200" b="1" spc="-1" dirty="0" err="1">
                <a:solidFill>
                  <a:srgbClr val="FFFF00"/>
                </a:solidFill>
                <a:latin typeface="Times New Roman"/>
                <a:ea typeface="Times New Roman"/>
              </a:rPr>
              <a:t>tập</a:t>
            </a:r>
            <a:r>
              <a:rPr lang="en-US" sz="3200" b="1" spc="-1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n-US" sz="3200" b="1" strike="noStrike" spc="-1" dirty="0" err="1">
                <a:solidFill>
                  <a:srgbClr val="FFFF00"/>
                </a:solidFill>
                <a:latin typeface="Times New Roman"/>
                <a:ea typeface="Times New Roman"/>
              </a:rPr>
              <a:t>đọc</a:t>
            </a:r>
            <a:r>
              <a:rPr lang="en-US" sz="3200" b="1" strike="noStrike" spc="-1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n-US" sz="3200" b="1" strike="noStrike" spc="-1" dirty="0" err="1">
                <a:solidFill>
                  <a:srgbClr val="FFFF00"/>
                </a:solidFill>
                <a:latin typeface="Times New Roman"/>
                <a:ea typeface="Times New Roman"/>
              </a:rPr>
              <a:t>nhạc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13" name="Picture 2" descr="D:\GIÁO ÁN 1 2020-2021\HÌNH SOẠN GIÁO ÁN\Đọc nhạc\NHỮNG NGƯỜI BẠN ĐRM\Picture1.jpg"/>
          <p:cNvPicPr/>
          <p:nvPr/>
        </p:nvPicPr>
        <p:blipFill>
          <a:blip r:embed="rId3"/>
          <a:stretch/>
        </p:blipFill>
        <p:spPr>
          <a:xfrm>
            <a:off x="685800" y="1143000"/>
            <a:ext cx="9524880" cy="4203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5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016" name="Rectangle 1"/>
          <p:cNvSpPr/>
          <p:nvPr/>
        </p:nvSpPr>
        <p:spPr>
          <a:xfrm>
            <a:off x="1352880" y="2286000"/>
            <a:ext cx="848916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 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THEO KÍ HIỆU BÀN TAY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17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18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19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20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037" name="Rectangle 1"/>
          <p:cNvSpPr/>
          <p:nvPr/>
        </p:nvSpPr>
        <p:spPr>
          <a:xfrm>
            <a:off x="1355400" y="2286000"/>
            <a:ext cx="8185680" cy="194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ĐỌC NHẠC KẾT HỢP </a:t>
            </a:r>
            <a:endParaRPr lang="en-US" sz="6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pc="-1" dirty="0">
                <a:solidFill>
                  <a:srgbClr val="0000FF"/>
                </a:solidFill>
                <a:latin typeface="Times New Roman"/>
                <a:ea typeface="Times New Roman"/>
              </a:rPr>
              <a:t>VẬN ĐỘNG </a:t>
            </a:r>
            <a:r>
              <a:rPr lang="en-US" sz="60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CƠ THỂ</a:t>
            </a:r>
            <a:endParaRPr lang="en-US" sz="6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3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3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4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4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1062" name="Text Box 9"/>
          <p:cNvSpPr/>
          <p:nvPr/>
        </p:nvSpPr>
        <p:spPr>
          <a:xfrm>
            <a:off x="0" y="285840"/>
            <a:ext cx="527544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Thường thức âm nhạc: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3" name="Text Box 10"/>
          <p:cNvSpPr/>
          <p:nvPr/>
        </p:nvSpPr>
        <p:spPr>
          <a:xfrm>
            <a:off x="557280" y="1214280"/>
            <a:ext cx="5572080" cy="84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FF0000"/>
                </a:solidFill>
                <a:latin typeface="Times New Roman"/>
              </a:rPr>
              <a:t>NHẠC SĨ MÔ-DA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64" name="Picture 2"/>
          <p:cNvPicPr/>
          <p:nvPr/>
        </p:nvPicPr>
        <p:blipFill>
          <a:blip r:embed="rId3"/>
          <a:srcRect r="6506"/>
          <a:stretch/>
        </p:blipFill>
        <p:spPr>
          <a:xfrm>
            <a:off x="6005520" y="1019160"/>
            <a:ext cx="4589280" cy="4618080"/>
          </a:xfrm>
          <a:prstGeom prst="rect">
            <a:avLst/>
          </a:prstGeom>
          <a:ln w="0">
            <a:noFill/>
          </a:ln>
        </p:spPr>
      </p:pic>
      <p:pic>
        <p:nvPicPr>
          <p:cNvPr id="1065" name="Picture 2" descr="D:\GIÁO ÁN 1 2020-2021\HÌNH SOẠN GIÁO ÁN\Thường thức âm nhạc\MÔ DA\Mô-da - Copy (2).jpg"/>
          <p:cNvPicPr/>
          <p:nvPr/>
        </p:nvPicPr>
        <p:blipFill>
          <a:blip r:embed="rId4"/>
          <a:srcRect l="22782" t="11033" r="16138" b="85636"/>
          <a:stretch/>
        </p:blipFill>
        <p:spPr>
          <a:xfrm>
            <a:off x="700200" y="5000760"/>
            <a:ext cx="4952880" cy="380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6" name="Picture 5" descr="D:\GIÁO ÁN 1 2020-2021\HÌNH SOẠN GIÁO ÁN\Thường thức âm nhạc\MÔ DA\4.png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3625920"/>
            <a:ext cx="5557680" cy="3232080"/>
          </a:xfrm>
          <a:prstGeom prst="rect">
            <a:avLst/>
          </a:prstGeom>
          <a:ln w="0">
            <a:noFill/>
          </a:ln>
        </p:spPr>
      </p:pic>
      <p:pic>
        <p:nvPicPr>
          <p:cNvPr id="1067" name="Picture 6" descr="D:\GIÁO ÁN 1 2020-2021\HÌNH SOẠN GIÁO ÁN\Thường thức âm nhạc\MÔ DA\1.png"/>
          <p:cNvPicPr/>
          <p:nvPr/>
        </p:nvPicPr>
        <p:blipFill>
          <a:blip r:embed="rId3">
            <a:lum contrast="20000"/>
          </a:blip>
          <a:stretch/>
        </p:blipFill>
        <p:spPr>
          <a:xfrm>
            <a:off x="0" y="0"/>
            <a:ext cx="5557680" cy="3643200"/>
          </a:xfrm>
          <a:prstGeom prst="rect">
            <a:avLst/>
          </a:prstGeom>
          <a:ln w="0">
            <a:noFill/>
          </a:ln>
        </p:spPr>
      </p:pic>
      <p:pic>
        <p:nvPicPr>
          <p:cNvPr id="1068" name="Picture 7" descr="D:\GIÁO ÁN 1 2020-2021\HÌNH SOẠN GIÁO ÁN\Thường thức âm nhạc\MÔ DA\3.png"/>
          <p:cNvPicPr/>
          <p:nvPr/>
        </p:nvPicPr>
        <p:blipFill>
          <a:blip r:embed="rId4">
            <a:lum contrast="20000"/>
          </a:blip>
          <a:srcRect l="20179" r="25683"/>
          <a:stretch/>
        </p:blipFill>
        <p:spPr>
          <a:xfrm>
            <a:off x="5557680" y="0"/>
            <a:ext cx="5415120" cy="685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9658782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7099</TotalTime>
  <Words>74</Words>
  <Application>Microsoft Office PowerPoint</Application>
  <PresentationFormat>Custom</PresentationFormat>
  <Paragraphs>21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Admin</cp:lastModifiedBy>
  <cp:revision>616</cp:revision>
  <dcterms:created xsi:type="dcterms:W3CDTF">2010-04-30T20:19:48Z</dcterms:created>
  <dcterms:modified xsi:type="dcterms:W3CDTF">2026-01-26T07:35:07Z</dcterms:modified>
  <dc:language>en-US</dc:language>
</cp:coreProperties>
</file>