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8"/>
  </p:notesMasterIdLst>
  <p:sldIdLst>
    <p:sldId id="482" r:id="rId2"/>
    <p:sldId id="493" r:id="rId3"/>
    <p:sldId id="480" r:id="rId4"/>
    <p:sldId id="483" r:id="rId5"/>
    <p:sldId id="521" r:id="rId6"/>
    <p:sldId id="522" r:id="rId7"/>
    <p:sldId id="515" r:id="rId8"/>
    <p:sldId id="516" r:id="rId9"/>
    <p:sldId id="517" r:id="rId10"/>
    <p:sldId id="519" r:id="rId11"/>
    <p:sldId id="520" r:id="rId12"/>
    <p:sldId id="544" r:id="rId13"/>
    <p:sldId id="545" r:id="rId14"/>
    <p:sldId id="530" r:id="rId15"/>
    <p:sldId id="531" r:id="rId16"/>
    <p:sldId id="532" r:id="rId17"/>
    <p:sldId id="546" r:id="rId18"/>
    <p:sldId id="547" r:id="rId19"/>
    <p:sldId id="536" r:id="rId20"/>
    <p:sldId id="551" r:id="rId21"/>
    <p:sldId id="537" r:id="rId22"/>
    <p:sldId id="538" r:id="rId23"/>
    <p:sldId id="548" r:id="rId24"/>
    <p:sldId id="549" r:id="rId25"/>
    <p:sldId id="550" r:id="rId26"/>
    <p:sldId id="507" r:id="rId27"/>
  </p:sldIdLst>
  <p:sldSz cx="10972800" cy="6858000"/>
  <p:notesSz cx="6858000" cy="9144000"/>
  <p:custDataLst>
    <p:tags r:id="rId29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000" autoAdjust="0"/>
    <p:restoredTop sz="94660"/>
  </p:normalViewPr>
  <p:slideViewPr>
    <p:cSldViewPr>
      <p:cViewPr varScale="1">
        <p:scale>
          <a:sx n="64" d="100"/>
          <a:sy n="64" d="100"/>
        </p:scale>
        <p:origin x="-936" y="-10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03FB7C5-5581-4F93-8396-97976830C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24982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435AB-C88C-4FA9-B409-2BB624B5E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3417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9051A-F0E2-4FE4-A0B9-05FB7B7D4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0697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96B40-7733-41F0-A210-2AF002160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9952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9E923-3EF2-402C-B7BF-CA4EB0B3B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2306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A21FB-9206-4DB9-8C6D-EC25171AC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5727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B8A30-E4B7-4160-89F6-71569FE55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4130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D1513-4FC6-45B2-83F3-F4E4E1FAF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633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61ED0-4C71-4462-9369-18AA6BF32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5417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61ED0-4C71-4462-9369-18AA6BF32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9821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BD65E-A398-4439-9FA8-3FC06A6FC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6048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CDFF1-17AE-4E00-99BF-1AA7F0F75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1340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69AB1-5DEA-4788-9C15-05FD970F7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6962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BF76F-CDEB-4932-9D7E-A477C6643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0737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2F412-0C42-4F06-8318-48FF9E928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895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2F412-0C42-4F06-8318-48FF9E928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7158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1FD49F07-4522-4C2B-839B-791C379EC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65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5 - TIẾT 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1762125" y="2492375"/>
            <a:ext cx="73596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NHỊP</a:t>
            </a:r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127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127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7288" y="1052513"/>
            <a:ext cx="848677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8338" y="2781300"/>
            <a:ext cx="7207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0313" y="2781300"/>
            <a:ext cx="719137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8463" y="2781300"/>
            <a:ext cx="7207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0100" y="2781300"/>
            <a:ext cx="7207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463" y="4603750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0313" y="4587875"/>
            <a:ext cx="719137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7350" y="4587875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0100" y="4614863"/>
            <a:ext cx="7207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A6A09B9-E46D-4262-BC5B-AC75CBEF7347}"/>
              </a:ext>
            </a:extLst>
          </p:cNvPr>
          <p:cNvSpPr/>
          <p:nvPr/>
        </p:nvSpPr>
        <p:spPr>
          <a:xfrm>
            <a:off x="534951" y="1171618"/>
            <a:ext cx="1620874" cy="504056"/>
          </a:xfrm>
          <a:prstGeom prst="rect">
            <a:avLst/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NHẠC ĐỆM</a:t>
            </a:r>
            <a:endParaRPr lang="vi-VN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AT ĐỌC NHẠ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1762125" y="2492375"/>
            <a:ext cx="73596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332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331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7288" y="1052513"/>
            <a:ext cx="848677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6038" y="2770188"/>
            <a:ext cx="719137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9150" y="2817813"/>
            <a:ext cx="7207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5388" y="4545013"/>
            <a:ext cx="719137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4863" y="4591050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0413" y="2773363"/>
            <a:ext cx="6858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8838" y="2809875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4825" y="2852738"/>
            <a:ext cx="6858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0625" y="2852738"/>
            <a:ext cx="6858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3250" y="4673600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3900" y="4622800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9588" y="4606925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9200" y="4629150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C491908-83E5-48B8-A6E3-F641F33CFAE4}"/>
              </a:ext>
            </a:extLst>
          </p:cNvPr>
          <p:cNvSpPr/>
          <p:nvPr/>
        </p:nvSpPr>
        <p:spPr>
          <a:xfrm>
            <a:off x="518300" y="1109980"/>
            <a:ext cx="1620874" cy="504056"/>
          </a:xfrm>
          <a:prstGeom prst="rect">
            <a:avLst/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NHẠC ĐỆM</a:t>
            </a:r>
            <a:endParaRPr lang="vi-VN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AT ĐỌC NHẠ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68" t="6403" b="4073"/>
          <a:stretch>
            <a:fillRect/>
          </a:stretch>
        </p:blipFill>
        <p:spPr bwMode="auto">
          <a:xfrm>
            <a:off x="442913" y="2492375"/>
            <a:ext cx="3098800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949325" y="2730500"/>
            <a:ext cx="8888413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CÂU CHUYỆN</a:t>
            </a:r>
          </a:p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VỀ BÀI HÁT </a:t>
            </a:r>
            <a:r>
              <a:rPr lang="en-US" sz="4000" b="1" i="1">
                <a:solidFill>
                  <a:srgbClr val="FF0000"/>
                </a:solidFill>
                <a:latin typeface="Cambria" pitchFamily="18" charset="0"/>
              </a:rPr>
              <a:t>CHÚ VOI CON Ở BẢN ĐÔN</a:t>
            </a:r>
          </a:p>
        </p:txBody>
      </p:sp>
      <p:pic>
        <p:nvPicPr>
          <p:cNvPr id="15365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46163"/>
            <a:ext cx="6481762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8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6913" y="3959225"/>
            <a:ext cx="2090737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55050" y="1784350"/>
            <a:ext cx="1874838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550" y="1557338"/>
            <a:ext cx="39592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9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563" y="3667125"/>
            <a:ext cx="3795712" cy="193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Text Box 10"/>
          <p:cNvSpPr txBox="1">
            <a:spLocks noChangeArrowheads="1"/>
          </p:cNvSpPr>
          <p:nvPr/>
        </p:nvSpPr>
        <p:spPr bwMode="auto">
          <a:xfrm>
            <a:off x="1309688" y="1073150"/>
            <a:ext cx="849788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latin typeface="Cambria" pitchFamily="18" charset="0"/>
              </a:rPr>
              <a:t>CÂU CHUYỆN VỀ BÀI HÁT </a:t>
            </a:r>
            <a:r>
              <a:rPr lang="en-US" sz="2800" b="1" i="1">
                <a:solidFill>
                  <a:srgbClr val="FF0000"/>
                </a:solidFill>
                <a:latin typeface="Cambria" pitchFamily="18" charset="0"/>
              </a:rPr>
              <a:t>CHÚ VOI CON Ở BẢN ĐÔN</a:t>
            </a:r>
          </a:p>
        </p:txBody>
      </p:sp>
      <p:pic>
        <p:nvPicPr>
          <p:cNvPr id="16390" name="Picture 9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0363" y="3141663"/>
            <a:ext cx="35814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9288" y="1631950"/>
            <a:ext cx="2087562" cy="16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xplosion 1 2"/>
          <p:cNvSpPr/>
          <p:nvPr/>
        </p:nvSpPr>
        <p:spPr>
          <a:xfrm rot="21055422">
            <a:off x="3240088" y="2181225"/>
            <a:ext cx="4156075" cy="2852738"/>
          </a:xfrm>
          <a:prstGeom prst="irregularSeal1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117975" y="3284538"/>
            <a:ext cx="2116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THẢO LUẬN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83" t="7571" r="31018" b="15749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454025" y="81756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5588" y="2349500"/>
            <a:ext cx="770572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1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088" y="1773238"/>
            <a:ext cx="808355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1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0913" y="817563"/>
            <a:ext cx="3910012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83" t="7571" r="31018" b="15749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454025" y="81756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0913" y="817563"/>
            <a:ext cx="3910012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9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13" b="5263"/>
          <a:stretch>
            <a:fillRect/>
          </a:stretch>
        </p:blipFill>
        <p:spPr bwMode="auto">
          <a:xfrm>
            <a:off x="1957388" y="2276475"/>
            <a:ext cx="6964362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1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688" y="1773238"/>
            <a:ext cx="74517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83" t="7571" r="31018" b="15749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454025" y="81756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0913" y="817563"/>
            <a:ext cx="3910012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1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5950" y="1916113"/>
            <a:ext cx="7056438" cy="411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1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963" y="1773238"/>
            <a:ext cx="5745162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230188" y="104775"/>
            <a:ext cx="2374900" cy="84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1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4875" y="57150"/>
            <a:ext cx="3910013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1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92188"/>
            <a:ext cx="5702300" cy="583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1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0550" y="1033463"/>
            <a:ext cx="5270500" cy="582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0425" y="4268788"/>
            <a:ext cx="3762375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8"/>
          <p:cNvSpPr>
            <a:spLocks noChangeArrowheads="1"/>
          </p:cNvSpPr>
          <p:nvPr/>
        </p:nvSpPr>
        <p:spPr bwMode="auto">
          <a:xfrm>
            <a:off x="814388" y="2894013"/>
            <a:ext cx="9255125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KỂ CHUYỆN THEO TRANH</a:t>
            </a:r>
          </a:p>
        </p:txBody>
      </p:sp>
      <p:pic>
        <p:nvPicPr>
          <p:cNvPr id="21508" name="Picture 1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2038" y="1639888"/>
            <a:ext cx="39116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2151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2151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9163" y="1754188"/>
            <a:ext cx="3313112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6125" y="1960563"/>
            <a:ext cx="20891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446088" y="1052513"/>
            <a:ext cx="2303462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4" name="Text Box 10"/>
          <p:cNvSpPr txBox="1">
            <a:spLocks noChangeArrowheads="1"/>
          </p:cNvSpPr>
          <p:nvPr/>
        </p:nvSpPr>
        <p:spPr bwMode="auto">
          <a:xfrm>
            <a:off x="1525588" y="1084263"/>
            <a:ext cx="80232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1713CB"/>
                </a:solidFill>
                <a:latin typeface="Cambria" pitchFamily="18" charset="0"/>
              </a:rPr>
              <a:t>KỂ CHUYỆN THEO TRANH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8539163" y="3716338"/>
            <a:ext cx="1050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713CB"/>
                </a:solidFill>
                <a:latin typeface="Cambria" pitchFamily="18" charset="0"/>
              </a:rPr>
              <a:t>NHÓM 3</a:t>
            </a:r>
            <a:endParaRPr lang="en-US"/>
          </a:p>
        </p:txBody>
      </p:sp>
      <p:pic>
        <p:nvPicPr>
          <p:cNvPr id="13" name="Picture 9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563" y="1947863"/>
            <a:ext cx="37719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00175" y="3929063"/>
            <a:ext cx="1052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713CB"/>
                </a:solidFill>
                <a:latin typeface="Cambria" pitchFamily="18" charset="0"/>
              </a:rPr>
              <a:t>NHÓM 1</a:t>
            </a:r>
            <a:endParaRPr lang="en-US"/>
          </a:p>
        </p:txBody>
      </p:sp>
      <p:pic>
        <p:nvPicPr>
          <p:cNvPr id="17" name="Picture 9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31"/>
          <a:stretch>
            <a:fillRect/>
          </a:stretch>
        </p:blipFill>
        <p:spPr bwMode="auto">
          <a:xfrm>
            <a:off x="3856038" y="3429000"/>
            <a:ext cx="3359150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811963" y="4692650"/>
            <a:ext cx="1052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713CB"/>
                </a:solidFill>
                <a:latin typeface="Cambria" pitchFamily="18" charset="0"/>
              </a:rPr>
              <a:t>NHÓM 2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517525" y="105251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6854825" y="2493963"/>
            <a:ext cx="2774950" cy="585787"/>
          </a:xfrm>
          <a:prstGeom prst="wedgeRoundRectCallout">
            <a:avLst>
              <a:gd name="adj1" fmla="val -62673"/>
              <a:gd name="adj2" fmla="val 60323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1</a:t>
            </a:r>
          </a:p>
        </p:txBody>
      </p:sp>
      <p:pic>
        <p:nvPicPr>
          <p:cNvPr id="23557" name="Picture 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0600" y="1217613"/>
            <a:ext cx="39116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9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000" y="2149475"/>
            <a:ext cx="5915025" cy="334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9" name="Picture 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176588"/>
            <a:ext cx="2089150" cy="162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517525" y="105251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6854825" y="2493963"/>
            <a:ext cx="2774950" cy="585787"/>
          </a:xfrm>
          <a:prstGeom prst="wedgeRoundRectCallout">
            <a:avLst>
              <a:gd name="adj1" fmla="val -62673"/>
              <a:gd name="adj2" fmla="val 60323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2</a:t>
            </a:r>
          </a:p>
        </p:txBody>
      </p:sp>
      <p:pic>
        <p:nvPicPr>
          <p:cNvPr id="24581" name="Picture 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0600" y="1217613"/>
            <a:ext cx="39116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9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31"/>
          <a:stretch>
            <a:fillRect/>
          </a:stretch>
        </p:blipFill>
        <p:spPr bwMode="auto">
          <a:xfrm>
            <a:off x="434975" y="2035175"/>
            <a:ext cx="5868988" cy="357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3" name="Picture 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176588"/>
            <a:ext cx="2089150" cy="162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517525" y="105251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6854825" y="2493963"/>
            <a:ext cx="2774950" cy="585787"/>
          </a:xfrm>
          <a:prstGeom prst="wedgeRoundRectCallout">
            <a:avLst>
              <a:gd name="adj1" fmla="val -62673"/>
              <a:gd name="adj2" fmla="val 60323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3</a:t>
            </a:r>
          </a:p>
        </p:txBody>
      </p:sp>
      <p:pic>
        <p:nvPicPr>
          <p:cNvPr id="25605" name="Picture 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0600" y="1217613"/>
            <a:ext cx="39116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9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025" y="2095500"/>
            <a:ext cx="5895975" cy="349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7" name="Picture 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176588"/>
            <a:ext cx="2089150" cy="162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230188" y="104775"/>
            <a:ext cx="2374900" cy="84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1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4875" y="57150"/>
            <a:ext cx="3910013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1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92188"/>
            <a:ext cx="5702300" cy="583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1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0550" y="1033463"/>
            <a:ext cx="5270500" cy="582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0638" y="1046163"/>
            <a:ext cx="6094412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931863" y="2636838"/>
            <a:ext cx="3259137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ÔN TẬP ĐỌC NHẠC: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685925" y="2981325"/>
            <a:ext cx="80232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685925" y="3933825"/>
            <a:ext cx="802322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CÂU CHUYỆN VỀ BÀI HÁT</a:t>
            </a:r>
          </a:p>
          <a:p>
            <a:pPr eaLnBrk="1" hangingPunct="1"/>
            <a:r>
              <a:rPr lang="en-US" sz="3600" b="1" i="1">
                <a:solidFill>
                  <a:srgbClr val="FF0000"/>
                </a:solidFill>
                <a:latin typeface="Cambria" pitchFamily="18" charset="0"/>
              </a:rPr>
              <a:t>CHÚ VOI CON Ở BẢN ĐÔN</a:t>
            </a:r>
            <a:endParaRPr lang="en-US" sz="3600" b="1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949325" y="3532188"/>
            <a:ext cx="4465638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THƯỜNG THỨC ÂM NHẠC:</a:t>
            </a:r>
          </a:p>
        </p:txBody>
      </p:sp>
      <p:pic>
        <p:nvPicPr>
          <p:cNvPr id="27656" name="Picture 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0275" y="4111625"/>
            <a:ext cx="18923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7" name="Picture 8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6125" y="2676525"/>
            <a:ext cx="2071688" cy="197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9" grpId="0"/>
      <p:bldP spid="11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26"/>
          <p:cNvSpPr txBox="1">
            <a:spLocks noChangeArrowheads="1"/>
          </p:cNvSpPr>
          <p:nvPr/>
        </p:nvSpPr>
        <p:spPr bwMode="gray">
          <a:xfrm>
            <a:off x="942975" y="273050"/>
            <a:ext cx="9109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NỐT NHẠC BIẾT ĐI</a:t>
            </a:r>
          </a:p>
        </p:txBody>
      </p:sp>
      <p:sp>
        <p:nvSpPr>
          <p:cNvPr id="4100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AutoShape 17" descr="Cành Đào Png, Hoa Đào Psd, Hoa Đào Vector Free Download,, Transparent Png -  kindpng"/>
          <p:cNvSpPr>
            <a:spLocks noChangeAspect="1" noChangeArrowheads="1"/>
          </p:cNvSpPr>
          <p:nvPr/>
        </p:nvSpPr>
        <p:spPr bwMode="auto">
          <a:xfrm>
            <a:off x="54562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2" name="Picture 7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2213" y="1562100"/>
            <a:ext cx="6048375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46163"/>
            <a:ext cx="6481762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401763" y="3001963"/>
            <a:ext cx="80232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sp>
        <p:nvSpPr>
          <p:cNvPr id="5125" name="Text Box 10"/>
          <p:cNvSpPr txBox="1">
            <a:spLocks noChangeArrowheads="1"/>
          </p:cNvSpPr>
          <p:nvPr/>
        </p:nvSpPr>
        <p:spPr bwMode="auto">
          <a:xfrm>
            <a:off x="471488" y="27892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ĐỌC NHẠC</a:t>
            </a:r>
          </a:p>
        </p:txBody>
      </p:sp>
      <p:pic>
        <p:nvPicPr>
          <p:cNvPr id="5126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438" y="3810000"/>
            <a:ext cx="101314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557338"/>
            <a:ext cx="848677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806450" y="1582738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Nghe giai điệu</a:t>
            </a:r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025" y="696913"/>
            <a:ext cx="201136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B7A05FA-ACBB-4E6B-8C6E-DA64AC651887}"/>
              </a:ext>
            </a:extLst>
          </p:cNvPr>
          <p:cNvSpPr/>
          <p:nvPr/>
        </p:nvSpPr>
        <p:spPr>
          <a:xfrm>
            <a:off x="8509990" y="1057318"/>
            <a:ext cx="1620874" cy="504056"/>
          </a:xfrm>
          <a:prstGeom prst="rect">
            <a:avLst/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NHẠC ĐỆM</a:t>
            </a:r>
            <a:endParaRPr lang="vi-VN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AT ĐỌC NHẠ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 autoUpdateAnimBg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1035050" y="2781300"/>
            <a:ext cx="9015413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THEO KÍ HIỆU BÀN TAY</a:t>
            </a:r>
          </a:p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KẾT HỢP VỚI NHẠC ĐỆM</a:t>
            </a:r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15081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7177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7175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8575" y="1084263"/>
            <a:ext cx="8477250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F0C01BA-F9DE-4706-A443-AE43D86F9206}"/>
              </a:ext>
            </a:extLst>
          </p:cNvPr>
          <p:cNvSpPr/>
          <p:nvPr/>
        </p:nvSpPr>
        <p:spPr>
          <a:xfrm>
            <a:off x="661864" y="1264034"/>
            <a:ext cx="1620874" cy="504056"/>
          </a:xfrm>
          <a:prstGeom prst="rect">
            <a:avLst/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NHẠC ĐỆM</a:t>
            </a:r>
            <a:endParaRPr lang="vi-VN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AT ĐỌC NHẠ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933450" y="2751138"/>
            <a:ext cx="9017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THEO KÍ HIỆU BÀN TAY</a:t>
            </a:r>
          </a:p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VỚI NHẠC ĐỆM</a:t>
            </a:r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9225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9223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8575" y="1084263"/>
            <a:ext cx="8477250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015DC70-EAAD-4AA0-BBF6-B81991A9BF02}"/>
              </a:ext>
            </a:extLst>
          </p:cNvPr>
          <p:cNvSpPr/>
          <p:nvPr/>
        </p:nvSpPr>
        <p:spPr>
          <a:xfrm>
            <a:off x="488138" y="1084263"/>
            <a:ext cx="1620874" cy="504056"/>
          </a:xfrm>
          <a:prstGeom prst="rect">
            <a:avLst/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NHẠC ĐỆM</a:t>
            </a:r>
            <a:endParaRPr lang="vi-VN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AT ĐỌC NHẠ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2450861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8972</TotalTime>
  <Words>150</Words>
  <Application>Microsoft Office PowerPoint</Application>
  <PresentationFormat>Custom</PresentationFormat>
  <Paragraphs>40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STD</cp:lastModifiedBy>
  <cp:revision>648</cp:revision>
  <dcterms:created xsi:type="dcterms:W3CDTF">2010-04-30T18:19:48Z</dcterms:created>
  <dcterms:modified xsi:type="dcterms:W3CDTF">2023-08-15T23:34:08Z</dcterms:modified>
</cp:coreProperties>
</file>