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482" r:id="rId2"/>
    <p:sldId id="563" r:id="rId3"/>
    <p:sldId id="546" r:id="rId4"/>
    <p:sldId id="570" r:id="rId5"/>
    <p:sldId id="555" r:id="rId6"/>
    <p:sldId id="557" r:id="rId7"/>
    <p:sldId id="577" r:id="rId8"/>
    <p:sldId id="579" r:id="rId9"/>
    <p:sldId id="585" r:id="rId10"/>
    <p:sldId id="582" r:id="rId11"/>
    <p:sldId id="586" r:id="rId12"/>
    <p:sldId id="584" r:id="rId13"/>
    <p:sldId id="583" r:id="rId14"/>
    <p:sldId id="588" r:id="rId15"/>
    <p:sldId id="59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3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36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7467A0-B2F1-0809-DD1E-1F1067D57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5880" y="0"/>
            <a:ext cx="7176120" cy="2129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96C1FA-DF69-3783-10C6-5D2CB1EE02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72388" r="7449" b="20224"/>
          <a:stretch/>
        </p:blipFill>
        <p:spPr>
          <a:xfrm>
            <a:off x="911424" y="1590716"/>
            <a:ext cx="9865097" cy="1352492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xmlns="" id="{F12CA895-C94D-ACE6-55D7-FEE01FBA5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179497"/>
            <a:ext cx="2146216" cy="381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682F4F-6F27-3EFA-F74A-61B1CD5D68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672" y="4318264"/>
            <a:ext cx="8496944" cy="17389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902829-8A5A-604B-289A-61DB07087E21}"/>
              </a:ext>
            </a:extLst>
          </p:cNvPr>
          <p:cNvSpPr txBox="1"/>
          <p:nvPr/>
        </p:nvSpPr>
        <p:spPr>
          <a:xfrm>
            <a:off x="3465084" y="4649132"/>
            <a:ext cx="78734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mừng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vi-ô-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dirty="0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FAB733CC-A473-7CDD-C414-62B1442EA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76080" r="27805" b="476"/>
          <a:stretch/>
        </p:blipFill>
        <p:spPr bwMode="auto">
          <a:xfrm>
            <a:off x="407368" y="379726"/>
            <a:ext cx="3759017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68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B4CB904D-487E-7557-0FE5-9F490778F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25392" r="26802" b="51164"/>
          <a:stretch/>
        </p:blipFill>
        <p:spPr bwMode="auto">
          <a:xfrm>
            <a:off x="968830" y="332656"/>
            <a:ext cx="3759017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610D73-9E2B-4422-DE56-04C5B8DD6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209" y="4326610"/>
            <a:ext cx="6624736" cy="9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5400" b="1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MÙA XUÂN ƠI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51BE2E8-D4A8-6DC8-F17A-CF0E132546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3" t="38450" r="59281" b="50000"/>
          <a:stretch/>
        </p:blipFill>
        <p:spPr>
          <a:xfrm>
            <a:off x="1055440" y="3129757"/>
            <a:ext cx="2520280" cy="12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28545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26B17E-93CE-CFC6-E7D1-E62BF59F02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3" t="38450" r="57369" b="50000"/>
          <a:stretch/>
        </p:blipFill>
        <p:spPr>
          <a:xfrm>
            <a:off x="471132" y="291053"/>
            <a:ext cx="3075830" cy="140975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886BF16-B09C-A6DA-F97D-BBCFD634E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99045"/>
            <a:ext cx="5112568" cy="590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EC3AE4-CC57-B56A-2A4A-8A125410CD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4" y="3573016"/>
            <a:ext cx="3057165" cy="26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1052736"/>
            <a:ext cx="10369152" cy="5112568"/>
            <a:chOff x="7968208" y="-2774111"/>
            <a:chExt cx="9217024" cy="5151212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774111"/>
              <a:ext cx="9217024" cy="515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1037" y="-1068197"/>
              <a:ext cx="3891366" cy="12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NGHE NHẠC</a:t>
              </a:r>
            </a:p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KẾT HỢP GÕ ĐỆM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2D93E6CC-48B7-402B-C972-CF6B58D0B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t="76270" r="26669" b="286"/>
          <a:stretch/>
        </p:blipFill>
        <p:spPr bwMode="auto">
          <a:xfrm>
            <a:off x="968830" y="332656"/>
            <a:ext cx="3759017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20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1052736"/>
            <a:ext cx="10369152" cy="5112568"/>
            <a:chOff x="7968208" y="-2774111"/>
            <a:chExt cx="9217024" cy="5151212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774111"/>
              <a:ext cx="9217024" cy="515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7228" y="-1208634"/>
              <a:ext cx="4238982" cy="177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NGHE NHẠC KẾT HỢP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VẬN ĐỘNG MINH HOẠ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THEO Ý THÍCH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2D93E6CC-48B7-402B-C972-CF6B58D0B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t="76270" r="26669" b="286"/>
          <a:stretch/>
        </p:blipFill>
        <p:spPr bwMode="auto">
          <a:xfrm>
            <a:off x="968830" y="332656"/>
            <a:ext cx="3759017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923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052736"/>
            <a:ext cx="1049162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xmlns="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3642926"/>
            <a:ext cx="8136904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6" t="77083" r="29916" b="468"/>
          <a:stretch/>
        </p:blipFill>
        <p:spPr bwMode="auto">
          <a:xfrm>
            <a:off x="911423" y="335748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4744FC-7E61-CCB9-4931-0EF8533BB72C}"/>
              </a:ext>
            </a:extLst>
          </p:cNvPr>
          <p:cNvSpPr txBox="1"/>
          <p:nvPr/>
        </p:nvSpPr>
        <p:spPr>
          <a:xfrm>
            <a:off x="1006208" y="3284984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</a:rPr>
              <a:t>ÔN TẬP ĐỌC NHẠC: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1E4BB55F-B872-9373-7AA1-F69D1850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4482738"/>
            <a:ext cx="8136904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  <a:latin typeface="Cambria" pitchFamily="18" charset="0"/>
              </a:rPr>
              <a:t>GIỚI THIỆU ĐÀN VI-Ô-LÔNG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EBDD87-74F0-AFB4-9F9E-D76F4BE74649}"/>
              </a:ext>
            </a:extLst>
          </p:cNvPr>
          <p:cNvSpPr txBox="1"/>
          <p:nvPr/>
        </p:nvSpPr>
        <p:spPr>
          <a:xfrm>
            <a:off x="1006208" y="4077072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</a:rPr>
              <a:t>THƯỜNG THỨC ÂM NHẠC: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1ECBF1FD-6DE4-E596-D326-3E11F2060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611" y="5295021"/>
            <a:ext cx="8136904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  <a:latin typeface="Cambria" pitchFamily="18" charset="0"/>
              </a:rPr>
              <a:t>MÙA XUÂN ƠI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3857BB-25D6-5463-D9B5-8359105C1E41}"/>
              </a:ext>
            </a:extLst>
          </p:cNvPr>
          <p:cNvSpPr txBox="1"/>
          <p:nvPr/>
        </p:nvSpPr>
        <p:spPr>
          <a:xfrm>
            <a:off x="998283" y="5030429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</a:rPr>
              <a:t>NGHE NHẠC</a:t>
            </a:r>
          </a:p>
        </p:txBody>
      </p:sp>
    </p:spTree>
    <p:extLst>
      <p:ext uri="{BB962C8B-B14F-4D97-AF65-F5344CB8AC3E}">
        <p14:creationId xmlns:p14="http://schemas.microsoft.com/office/powerpoint/2010/main" val="926262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33CBD6-719E-26A8-F524-AACE749DB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479376" y="250833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7C6FF7-2E3D-67EF-B2F4-493F12AADE1D}"/>
              </a:ext>
            </a:extLst>
          </p:cNvPr>
          <p:cNvSpPr txBox="1"/>
          <p:nvPr/>
        </p:nvSpPr>
        <p:spPr>
          <a:xfrm>
            <a:off x="844382" y="1204518"/>
            <a:ext cx="8928992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“Ai </a:t>
            </a:r>
            <a:r>
              <a:rPr lang="en-US" sz="28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vi-VN" sz="20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FFFB2B-9BC3-E955-AAB5-5CF332E27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1988840"/>
            <a:ext cx="11233248" cy="4213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57B948-0353-C9CA-FA0A-B6044AC30D4B}"/>
              </a:ext>
            </a:extLst>
          </p:cNvPr>
          <p:cNvSpPr txBox="1"/>
          <p:nvPr/>
        </p:nvSpPr>
        <p:spPr>
          <a:xfrm>
            <a:off x="623392" y="2132856"/>
            <a:ext cx="10873208" cy="3854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15000"/>
              </a:lnSpc>
              <a:spcAft>
                <a:spcPts val="80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gối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15000"/>
              </a:lnSpc>
              <a:spcAft>
                <a:spcPts val="80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Mi: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ngực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15000"/>
              </a:lnSpc>
              <a:spcAft>
                <a:spcPts val="80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Son: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La: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15000"/>
              </a:lnSpc>
              <a:spcAft>
                <a:spcPts val="80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Si: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Đô2: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vươn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174A7A-50F8-A6D4-273E-ABFD2D56A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3" y="1035685"/>
            <a:ext cx="10687095" cy="4118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24C586-D089-7D92-7946-2D486681EB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79376" y="318858"/>
            <a:ext cx="2880320" cy="1170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DDC08E-1BFA-A587-8BAB-9D90E92AA0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415" r="16052" b="35400"/>
          <a:stretch/>
        </p:blipFill>
        <p:spPr>
          <a:xfrm>
            <a:off x="386036" y="4816275"/>
            <a:ext cx="7066686" cy="14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0589" y="-1497623"/>
              <a:ext cx="4032260" cy="223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ĐỌC NHẠC</a:t>
              </a:r>
            </a:p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THEO</a:t>
              </a:r>
            </a:p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KÍ HIỆU BÀN TAY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80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3663" y="-1275645"/>
              <a:ext cx="4266113" cy="152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ĐỌC NHẠC</a:t>
              </a:r>
            </a:p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KẾT HỢP GÕ ĐỆM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9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0456" y="-1137034"/>
              <a:ext cx="3972528" cy="115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ĐỌC NHẠC KẾT HỢP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03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xmlns="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817" y="4365104"/>
            <a:ext cx="9079906" cy="9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Cambria" pitchFamily="18" charset="0"/>
              </a:rPr>
              <a:t>GIỚI THIỆU ĐÀN VI-Ô-LÔNG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B4CB904D-487E-7557-0FE5-9F490778F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26606" r="26495" b="49950"/>
          <a:stretch/>
        </p:blipFill>
        <p:spPr bwMode="auto">
          <a:xfrm>
            <a:off x="968830" y="332656"/>
            <a:ext cx="3759017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FD3429E9-C4BF-416E-DE64-37B235F34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3429000"/>
            <a:ext cx="5119466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ambria" pitchFamily="18" charset="0"/>
              </a:rPr>
              <a:t>THƯỜNG THỨC ÂM NHẠC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AE13CE-5F55-4121-3EB9-B81663922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35" y="3075235"/>
            <a:ext cx="852471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614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5A2096-889B-DF65-C4D3-FAD689B69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768" y="1628801"/>
            <a:ext cx="7704856" cy="4547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1DEE6D-CE30-5C65-4109-2A1B1838C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13421"/>
            <a:ext cx="873544" cy="986367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D69765A-CF9F-0A06-D57B-8B65AB82B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942" y="14847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87871F6-7D9C-2397-4762-A9484E6DD5AA}"/>
              </a:ext>
            </a:extLst>
          </p:cNvPr>
          <p:cNvSpPr txBox="1"/>
          <p:nvPr/>
        </p:nvSpPr>
        <p:spPr>
          <a:xfrm>
            <a:off x="1247809" y="454599"/>
            <a:ext cx="6097772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2">
            <a:extLst>
              <a:ext uri="{FF2B5EF4-FFF2-40B4-BE49-F238E27FC236}">
                <a16:creationId xmlns:a16="http://schemas.microsoft.com/office/drawing/2014/main" xmlns="" id="{D21ADD57-23B5-3B9C-1039-2A5E6A3F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0" y="1272354"/>
            <a:ext cx="2663504" cy="473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70B732-CF23-DE64-23B0-CC797A17019F}"/>
              </a:ext>
            </a:extLst>
          </p:cNvPr>
          <p:cNvSpPr txBox="1"/>
          <p:nvPr/>
        </p:nvSpPr>
        <p:spPr>
          <a:xfrm>
            <a:off x="4227621" y="1899127"/>
            <a:ext cx="7265149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Đàn</a:t>
            </a:r>
            <a:r>
              <a:rPr lang="en-US" sz="3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vi-ô-</a:t>
            </a:r>
            <a:r>
              <a:rPr lang="en-US" sz="3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US" sz="3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vĩ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Khi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vĩ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ác-sê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đàn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mượt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réo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rắt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Đàn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vi-ô-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tấu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tấu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nhạc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500" dirty="0"/>
          </a:p>
        </p:txBody>
      </p:sp>
    </p:spTree>
    <p:extLst>
      <p:ext uri="{BB962C8B-B14F-4D97-AF65-F5344CB8AC3E}">
        <p14:creationId xmlns:p14="http://schemas.microsoft.com/office/powerpoint/2010/main" val="25807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8056</TotalTime>
  <Words>220</Words>
  <Application>Microsoft Office PowerPoint</Application>
  <PresentationFormat>Custom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650</cp:revision>
  <dcterms:created xsi:type="dcterms:W3CDTF">2010-04-30T18:19:48Z</dcterms:created>
  <dcterms:modified xsi:type="dcterms:W3CDTF">2026-01-26T07:23:27Z</dcterms:modified>
</cp:coreProperties>
</file>