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575" r:id="rId2"/>
    <p:sldId id="563" r:id="rId3"/>
    <p:sldId id="625" r:id="rId4"/>
    <p:sldId id="626" r:id="rId5"/>
    <p:sldId id="609" r:id="rId6"/>
    <p:sldId id="610" r:id="rId7"/>
    <p:sldId id="614" r:id="rId8"/>
    <p:sldId id="628" r:id="rId9"/>
    <p:sldId id="616" r:id="rId10"/>
    <p:sldId id="617" r:id="rId11"/>
    <p:sldId id="618" r:id="rId12"/>
    <p:sldId id="620" r:id="rId13"/>
    <p:sldId id="62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2" autoAdjust="0"/>
    <p:restoredTop sz="94660"/>
  </p:normalViewPr>
  <p:slideViewPr>
    <p:cSldViewPr>
      <p:cViewPr varScale="1">
        <p:scale>
          <a:sx n="65" d="100"/>
          <a:sy n="65" d="100"/>
        </p:scale>
        <p:origin x="-642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2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7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9452348" y="1504753"/>
            <a:ext cx="1692387" cy="52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2800" b="1" dirty="0" smtClean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51F8121-E799-0D50-371D-7765B4D2A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920" cy="6858000"/>
          </a:xfrm>
          <a:prstGeom prst="rect">
            <a:avLst/>
          </a:prstGeom>
        </p:spPr>
      </p:pic>
      <p:pic>
        <p:nvPicPr>
          <p:cNvPr id="8" name="Picture 2" descr="image-removebg-preview (67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0"/>
          <a:stretch/>
        </p:blipFill>
        <p:spPr bwMode="auto">
          <a:xfrm>
            <a:off x="5375714" y="-1902"/>
            <a:ext cx="6816286" cy="200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1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493" y="-661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12"/>
          <a:stretch/>
        </p:blipFill>
        <p:spPr bwMode="auto">
          <a:xfrm>
            <a:off x="6384032" y="388539"/>
            <a:ext cx="5243736" cy="5830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402809"/>
            <a:ext cx="1440160" cy="59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488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GÕ ĐỆM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6280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1FB47F5-A9FC-A46F-8B2E-F1372EC6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247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2D1AA21-23CD-4B87-9AED-6B83DF17E5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1" t="13608" r="7770" b="19864"/>
          <a:stretch/>
        </p:blipFill>
        <p:spPr>
          <a:xfrm>
            <a:off x="4079776" y="-4524"/>
            <a:ext cx="3600400" cy="19442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921FFCD-3C30-4921-8198-B48EEACF6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772816"/>
            <a:ext cx="11809312" cy="45365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3487F2-C868-4F7E-80CF-919F9E02D53A}"/>
              </a:ext>
            </a:extLst>
          </p:cNvPr>
          <p:cNvSpPr txBox="1"/>
          <p:nvPr/>
        </p:nvSpPr>
        <p:spPr>
          <a:xfrm>
            <a:off x="1330276" y="4127180"/>
            <a:ext cx="10066322" cy="121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4000"/>
              </a:lnSpc>
            </a:pPr>
            <a:r>
              <a:rPr lang="en-US" sz="3200" i="1" dirty="0">
                <a:latin typeface="Cambria" panose="02040503050406030204" pitchFamily="18" charset="0"/>
                <a:ea typeface="Cambria" panose="02040503050406030204" pitchFamily="18" charset="0"/>
              </a:rPr>
              <a:t>+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môi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ta?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CBBF145-3852-4890-BA4F-1AE126E58D2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52" t="45716" r="78491" b="47154"/>
          <a:stretch/>
        </p:blipFill>
        <p:spPr>
          <a:xfrm>
            <a:off x="673339" y="4041068"/>
            <a:ext cx="561266" cy="743222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xmlns="" id="{837DB538-DD84-4073-B829-9E0CCD72C6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8574" y="731027"/>
            <a:ext cx="2562803" cy="83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243" tIns="47621" rIns="95243" bIns="47621">
            <a:spAutoFit/>
          </a:bodyPr>
          <a:lstStyle/>
          <a:p>
            <a:pPr algn="ctr" eaLnBrk="1" hangingPunct="1"/>
            <a:r>
              <a:rPr lang="en-US" sz="4800" b="1" dirty="0">
                <a:latin typeface="Cambria" pitchFamily="18" charset="0"/>
                <a:cs typeface="Times New Roman" pitchFamily="18" charset="0"/>
              </a:rPr>
              <a:t>CÂU HỎI</a:t>
            </a:r>
          </a:p>
        </p:txBody>
      </p:sp>
    </p:spTree>
    <p:extLst>
      <p:ext uri="{BB962C8B-B14F-4D97-AF65-F5344CB8AC3E}">
        <p14:creationId xmlns:p14="http://schemas.microsoft.com/office/powerpoint/2010/main" val="2097403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1451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NGHE NHẠC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KẾT HỢP VẬN ĐỘNG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2964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91D9A5-B4E6-FF93-17A8-8EB1BD92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FE48B11-135F-7EA8-8E0C-F3B15E033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752" y="2274534"/>
            <a:ext cx="7539521" cy="3963906"/>
          </a:xfrm>
          <a:prstGeom prst="rect">
            <a:avLst/>
          </a:prstGeom>
        </p:spPr>
      </p:pic>
      <p:pic>
        <p:nvPicPr>
          <p:cNvPr id="2" name="Picture 13">
            <a:extLst>
              <a:ext uri="{FF2B5EF4-FFF2-40B4-BE49-F238E27FC236}">
                <a16:creationId xmlns:a16="http://schemas.microsoft.com/office/drawing/2014/main" xmlns="" id="{926F792D-B0C1-46E2-91EA-61A1AD4A2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 b="76349"/>
          <a:stretch/>
        </p:blipFill>
        <p:spPr bwMode="auto">
          <a:xfrm>
            <a:off x="515103" y="457632"/>
            <a:ext cx="301872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69609" y="1480229"/>
            <a:ext cx="8642815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vi-VN" sz="3600" b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Trò chơi: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giai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hát</a:t>
            </a:r>
            <a:r>
              <a:rPr lang="vi-VN" sz="3600" b="1" i="1" dirty="0" smtClean="0">
                <a:solidFill>
                  <a:srgbClr val="1713C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1713CB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3064" y="3382396"/>
            <a:ext cx="7205495" cy="18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b="38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5" y="351117"/>
            <a:ext cx="1389535" cy="83028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80" y="370658"/>
            <a:ext cx="4937161" cy="61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64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5720" y="2967335"/>
            <a:ext cx="51125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ambria" pitchFamily="18" charset="0"/>
              </a:rPr>
              <a:t>HÁT</a:t>
            </a:r>
          </a:p>
          <a:p>
            <a:pPr algn="ctr"/>
            <a:r>
              <a:rPr lang="en-US" sz="4800" b="1" dirty="0">
                <a:latin typeface="Cambria" pitchFamily="18" charset="0"/>
              </a:rPr>
              <a:t>THEO NHẠC ĐỆM</a:t>
            </a:r>
            <a:endParaRPr lang="vi-VN" sz="4800" b="1" dirty="0"/>
          </a:p>
        </p:txBody>
      </p:sp>
    </p:spTree>
    <p:extLst>
      <p:ext uri="{BB962C8B-B14F-4D97-AF65-F5344CB8AC3E}">
        <p14:creationId xmlns:p14="http://schemas.microsoft.com/office/powerpoint/2010/main" val="15971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Cambria" pitchFamily="18" charset="0"/>
              </a:rPr>
              <a:t>HÁT KẾT HỢP</a:t>
            </a:r>
          </a:p>
          <a:p>
            <a:pPr algn="ctr"/>
            <a:r>
              <a:rPr lang="en-US" sz="4400" b="1" dirty="0" smtClean="0">
                <a:latin typeface="Cambria" pitchFamily="18" charset="0"/>
              </a:rPr>
              <a:t>VẬN ĐỘNG CƠ THỂ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3498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C05FC09-0601-4D9A-4B9E-6459293AC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b="42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D82598-3E55-3EAA-0885-2B9C362769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45" y="351117"/>
            <a:ext cx="1389535" cy="83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163" y="1988840"/>
            <a:ext cx="5437829" cy="113424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880" y="370658"/>
            <a:ext cx="4937161" cy="611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806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2950AE3B-636F-CC44-0F82-5A98542E77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56" r="40505"/>
          <a:stretch/>
        </p:blipFill>
        <p:spPr bwMode="auto">
          <a:xfrm>
            <a:off x="479376" y="476672"/>
            <a:ext cx="3096344" cy="951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HÁT NỐI TIẾP – 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HÒA GIỌNG</a:t>
            </a: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2962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A939FF-C85E-C0D5-FDA2-F8E8348D0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0FFBD-09D6-5D76-8256-4C43BFCF2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7360"/>
            <a:ext cx="10945216" cy="57606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ECE4776-86EE-5100-9D91-3CA9B869E48B}"/>
              </a:ext>
            </a:extLst>
          </p:cNvPr>
          <p:cNvSpPr txBox="1"/>
          <p:nvPr/>
        </p:nvSpPr>
        <p:spPr>
          <a:xfrm>
            <a:off x="3572654" y="3068960"/>
            <a:ext cx="52565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Cambria" pitchFamily="18" charset="0"/>
              </a:rPr>
              <a:t>HÁT VÀ VẬN ĐỘNG</a:t>
            </a:r>
          </a:p>
          <a:p>
            <a:pPr algn="ctr"/>
            <a:r>
              <a:rPr lang="en-US" sz="4000" b="1" dirty="0" smtClean="0">
                <a:latin typeface="Cambria" pitchFamily="18" charset="0"/>
              </a:rPr>
              <a:t>THEO Ý THÍCH</a:t>
            </a:r>
            <a:endParaRPr lang="vi-VN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99949"/>
            <a:ext cx="3917256" cy="12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3CD42F8-011C-5D74-1710-F7C7DF5B0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4" name="Picture 6" descr="Kids holding wooden frame. Download a Free Preview or High Quality Adobe  Illustrator Ai, EPS, P… | School wall art, Transportation for kids, Kids  cartoon characters">
            <a:extLst>
              <a:ext uri="{FF2B5EF4-FFF2-40B4-BE49-F238E27FC236}">
                <a16:creationId xmlns:a16="http://schemas.microsoft.com/office/drawing/2014/main" xmlns="" id="{A2B3EC3E-1A0A-4B3B-B294-C90EA62B0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01" b="24801"/>
          <a:stretch/>
        </p:blipFill>
        <p:spPr bwMode="auto">
          <a:xfrm>
            <a:off x="479376" y="1213374"/>
            <a:ext cx="1123324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E950EEC8-4CBC-4DCE-A9C1-9EC327DF38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1" t="26386" r="29601" b="51165"/>
          <a:stretch/>
        </p:blipFill>
        <p:spPr bwMode="auto">
          <a:xfrm>
            <a:off x="479376" y="352370"/>
            <a:ext cx="3395513" cy="8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220868"/>
            <a:ext cx="2471564" cy="102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3712" y="4005064"/>
            <a:ext cx="7769423" cy="15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67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9038</TotalTime>
  <Words>78</Words>
  <Application>Microsoft Office PowerPoint</Application>
  <PresentationFormat>Custom</PresentationFormat>
  <Paragraphs>18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697</cp:revision>
  <dcterms:created xsi:type="dcterms:W3CDTF">2010-04-30T18:19:48Z</dcterms:created>
  <dcterms:modified xsi:type="dcterms:W3CDTF">2026-01-26T07:28:34Z</dcterms:modified>
</cp:coreProperties>
</file>