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482" r:id="rId2"/>
  </p:sldIdLst>
  <p:sldSz cx="10972800" cy="6858000"/>
  <p:notesSz cx="6858000" cy="9144000"/>
  <p:custDataLst>
    <p:tags r:id="rId4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3CB"/>
    <a:srgbClr val="FF0000"/>
    <a:srgbClr val="66FF66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56" autoAdjust="0"/>
    <p:restoredTop sz="94660"/>
  </p:normalViewPr>
  <p:slideViewPr>
    <p:cSldViewPr>
      <p:cViewPr varScale="1">
        <p:scale>
          <a:sx n="65" d="100"/>
          <a:sy n="65" d="100"/>
        </p:scale>
        <p:origin x="-846" y="-96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64EF7DF-D954-4892-B069-974DC3950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37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7C986-7ACF-43F6-A438-5441F5EA4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4FE-E408-4F4E-815F-77DB1B725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4FE-E408-4F4E-815F-77DB1B725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59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FA7D6-2179-4F5F-87D8-1F863DEF3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55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D4F5F-AA14-4368-9E8D-11E290BBD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9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BA566-C205-46C1-97BE-C80B49BC6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18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0BD03-E95C-4D03-BE21-82886FA4E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18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26809-BF86-4E39-A231-C72A7C64A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57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957FC-7B3F-4D21-BE5C-7685A83D4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4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72C48-5598-45AD-A30D-8A4F8DC36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4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C4659-2016-426E-B367-061C65ACF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9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5F0EA-4016-4685-8D13-D3FDBAB8A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2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4EACA-849F-46DA-B9C8-02D226037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83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4BA30-E170-4BCE-AF68-0DC390722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9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4FE-E408-4F4E-815F-77DB1B725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4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4FE-E408-4F4E-815F-77DB1B725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6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4FE-E408-4F4E-815F-77DB1B725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6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fld id="{4B969397-1F66-41D5-8EE4-0B467146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68" r:id="rId8"/>
    <p:sldLayoutId id="2147483667" r:id="rId9"/>
    <p:sldLayoutId id="2147483666" r:id="rId10"/>
    <p:sldLayoutId id="2147483665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26988" y="0"/>
            <a:ext cx="5530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8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9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0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1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Phòng Giáo Dục Và Đào Tạo quận Thanh Xuân"/>
          <p:cNvPicPr>
            <a:picLocks noChangeAspect="1" noChangeArrowheads="1"/>
          </p:cNvPicPr>
          <p:nvPr/>
        </p:nvPicPr>
        <p:blipFill>
          <a:blip r:embed="rId4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91" t="17908" r="42033" b="58296"/>
          <a:stretch>
            <a:fillRect/>
          </a:stretch>
        </p:blipFill>
        <p:spPr bwMode="auto">
          <a:xfrm>
            <a:off x="6272213" y="323850"/>
            <a:ext cx="371475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6272213" y="3286125"/>
            <a:ext cx="3929062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3200" b="1" smtClean="0">
                <a:solidFill>
                  <a:srgbClr val="1713CB"/>
                </a:solidFill>
                <a:cs typeface="Times New Roman" pitchFamily="18" charset="0"/>
              </a:rPr>
              <a:t>TIẾT 18</a:t>
            </a:r>
            <a:endParaRPr lang="en-US" sz="3200" b="1">
              <a:solidFill>
                <a:srgbClr val="1713CB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86428699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9635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Admin</cp:lastModifiedBy>
  <cp:revision>646</cp:revision>
  <dcterms:created xsi:type="dcterms:W3CDTF">2010-04-30T18:19:48Z</dcterms:created>
  <dcterms:modified xsi:type="dcterms:W3CDTF">2026-01-06T02:18:55Z</dcterms:modified>
</cp:coreProperties>
</file>