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482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3CB"/>
    <a:srgbClr val="FF0000"/>
    <a:srgbClr val="66FF66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>
      <p:cViewPr>
        <p:scale>
          <a:sx n="50" d="100"/>
          <a:sy n="50" d="100"/>
        </p:scale>
        <p:origin x="-1260" y="-4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723B26E-D55F-4B50-B7A1-C5E80E76B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7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3D28A-D2FA-4145-AA81-B5334A4E6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EFC94-1DAE-48B1-A99A-EDA72639E3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D8E6A-4F95-4FB5-B2DE-37AF3DF698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BF5A8-C66B-4C82-B64F-202214B1E1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F20CF-37DD-4756-B0CE-7E9F35229B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8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3020E-0408-4278-8DE1-10D8C6327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9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DA7699-CF97-4E51-9FF3-E2768FD47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AE72E-F5B3-461E-9529-3F334D0F99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C9FA9-93BD-4046-B289-B70DC4A5A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B70B9D-8ADF-4B4B-83C4-E176DEDECB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7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18CA4-1BF8-4E12-842C-F5563AB74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FD90F9-5570-4A05-A2CF-9A22C5C428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1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6453092" y="4114800"/>
            <a:ext cx="4279477" cy="65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43" tIns="47621" rIns="95243" bIns="47621">
            <a:spAutoFit/>
          </a:bodyPr>
          <a:lstStyle/>
          <a:p>
            <a:pPr algn="ctr" eaLnBrk="1" hangingPunct="1"/>
            <a:r>
              <a:rPr lang="en-US" sz="3600" b="1">
                <a:solidFill>
                  <a:srgbClr val="1713C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600" b="1" smtClean="0">
                <a:solidFill>
                  <a:srgbClr val="1713C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en-US" sz="3600" b="1" dirty="0">
              <a:solidFill>
                <a:srgbClr val="1713C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9"/>
    </mc:Choice>
    <mc:Fallback xmlns="">
      <p:transition spd="slow" advTm="11009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99752137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8002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Admin</cp:lastModifiedBy>
  <cp:revision>652</cp:revision>
  <dcterms:created xsi:type="dcterms:W3CDTF">2010-04-30T18:19:48Z</dcterms:created>
  <dcterms:modified xsi:type="dcterms:W3CDTF">2026-01-06T02:27:53Z</dcterms:modified>
</cp:coreProperties>
</file>