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"/>
  </p:notesMasterIdLst>
  <p:sldSz cx="12192000" cy="6858000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13CB"/>
    <a:srgbClr val="66FF66"/>
    <a:srgbClr val="FF0000"/>
    <a:srgbClr val="CCFFFF"/>
    <a:srgbClr val="FFFFCC"/>
    <a:srgbClr val="FBF4D9"/>
    <a:srgbClr val="FF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>
      <p:cViewPr>
        <p:scale>
          <a:sx n="50" d="100"/>
          <a:sy n="50" d="100"/>
        </p:scale>
        <p:origin x="-1344" y="-4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723B26E-D55F-4B50-B7A1-C5E80E76BA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778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569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1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712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284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857271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428726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000180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71634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23D28A-D2FA-4145-AA81-B5334A4E6D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29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0EFC94-1DAE-48B1-A99A-EDA72639E3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86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D8E6A-4F95-4FB5-B2DE-37AF3DF698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10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8BF5A8-C66B-4C82-B64F-202214B1E1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4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5F20CF-37DD-4756-B0CE-7E9F35229BF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87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F3020E-0408-4278-8DE1-10D8C6327F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495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DA7699-CF97-4E51-9FF3-E2768FD470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0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AE72E-F5B3-461E-9529-3F334D0F99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45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C9FA9-93BD-4046-B289-B70DC4A5A6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932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B70B9D-8ADF-4B4B-83C4-E176DEDECB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079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118CA4-1BF8-4E12-842C-F5563AB749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253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4FD90F9-5570-4A05-A2CF-9A22C5C428E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11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997521371"/>
</p:tagLst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8653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Default Design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Minh Hien</dc:creator>
  <cp:lastModifiedBy>Admin</cp:lastModifiedBy>
  <cp:revision>691</cp:revision>
  <dcterms:created xsi:type="dcterms:W3CDTF">2010-04-30T18:19:48Z</dcterms:created>
  <dcterms:modified xsi:type="dcterms:W3CDTF">2026-01-06T02:44:53Z</dcterms:modified>
</cp:coreProperties>
</file>