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2"/>
    <p:sldId id="258" r:id="rId3"/>
    <p:sldId id="260" r:id="rId4"/>
    <p:sldId id="261" r:id="rId5"/>
    <p:sldId id="263" r:id="rId6"/>
    <p:sldId id="264" r:id="rId7"/>
    <p:sldId id="265" r:id="rId8"/>
    <p:sldId id="267" r:id="rId9"/>
    <p:sldId id="268" r:id="rId1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0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D29C736-A393-4174-8841-B8394854C417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37F4FE-4AF2-6A26-DB15-ED0249BAD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99" y="107878"/>
            <a:ext cx="5482701" cy="157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Nghe giai điệu đoán tên bài hát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2000" y="1546920"/>
                    <a:ext cx="181080" cy="100080"/>
                    <a:chOff x="9162000" y="1546920"/>
                    <a:chExt cx="181080" cy="10008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000" y="1546920"/>
                      <a:ext cx="18108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6760" y="1564560"/>
                      <a:ext cx="15156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2000" y="1546920"/>
                    <a:ext cx="199440" cy="100080"/>
                    <a:chOff x="8802000" y="1546920"/>
                    <a:chExt cx="199440" cy="10008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000" y="1546920"/>
                      <a:ext cx="1994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20720" y="1564560"/>
                      <a:ext cx="16200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8800" y="1546920"/>
                    <a:ext cx="178200" cy="100080"/>
                    <a:chOff x="8488800" y="1546920"/>
                    <a:chExt cx="178200" cy="1000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8800" y="1546920"/>
                      <a:ext cx="17820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3200" y="1564560"/>
                      <a:ext cx="1490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9920" y="1546920"/>
                    <a:ext cx="198000" cy="100080"/>
                    <a:chOff x="8179920" y="1546920"/>
                    <a:chExt cx="198000" cy="1000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9920" y="1546920"/>
                      <a:ext cx="19800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8280" y="1564560"/>
                      <a:ext cx="1609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60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4400" y="1546920"/>
                    <a:ext cx="183960" cy="100080"/>
                    <a:chOff x="7844400" y="1546920"/>
                    <a:chExt cx="183960" cy="1000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4400" y="1546920"/>
                      <a:ext cx="1839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9160" y="1564560"/>
                      <a:ext cx="15408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8520" y="1544760"/>
                    <a:ext cx="212760" cy="101880"/>
                    <a:chOff x="7508520" y="1544760"/>
                    <a:chExt cx="21276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8520" y="1544760"/>
                      <a:ext cx="2127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7960" y="1562760"/>
                      <a:ext cx="1728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4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9920" y="1544760"/>
                    <a:ext cx="169920" cy="101880"/>
                    <a:chOff x="718992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99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32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5400" y="1544760"/>
                    <a:ext cx="166320" cy="101880"/>
                    <a:chOff x="684540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540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6052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9040" y="1544760"/>
                    <a:ext cx="204480" cy="101880"/>
                    <a:chOff x="6539040" y="1544760"/>
                    <a:chExt cx="20448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9040" y="1544760"/>
                      <a:ext cx="204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4880" y="1562760"/>
                      <a:ext cx="171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37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7400" y="1544760"/>
                    <a:ext cx="222120" cy="101880"/>
                    <a:chOff x="6197400" y="1544760"/>
                    <a:chExt cx="2221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7400" y="1544760"/>
                      <a:ext cx="2221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7200" y="1562760"/>
                      <a:ext cx="180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60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5200" y="1544760"/>
                    <a:ext cx="217440" cy="101880"/>
                    <a:chOff x="5875200" y="1544760"/>
                    <a:chExt cx="2174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200" y="1544760"/>
                      <a:ext cx="2174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1760" y="1562760"/>
                      <a:ext cx="1818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190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5120"/>
                    <a:ext cx="218160" cy="101160"/>
                    <a:chOff x="5598720" y="1545120"/>
                    <a:chExt cx="218160" cy="10116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5120"/>
                      <a:ext cx="2181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2760"/>
                      <a:ext cx="17712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280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4160" y="1545120"/>
                    <a:ext cx="201600" cy="101160"/>
                    <a:chOff x="5294160" y="1545120"/>
                    <a:chExt cx="201600" cy="10116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160" y="1545120"/>
                      <a:ext cx="20160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10720" y="1562760"/>
                      <a:ext cx="1684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340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5560" y="1545120"/>
                    <a:ext cx="185760" cy="101160"/>
                    <a:chOff x="4975560" y="1545120"/>
                    <a:chExt cx="185760" cy="10116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5560" y="1545120"/>
                      <a:ext cx="1857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92840" y="1562760"/>
                      <a:ext cx="15084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41840" y="1545120"/>
                    <a:ext cx="194040" cy="101160"/>
                    <a:chOff x="4641840" y="1545120"/>
                    <a:chExt cx="194040" cy="10116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1840" y="1545120"/>
                      <a:ext cx="19404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7320" y="1562760"/>
                      <a:ext cx="16236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364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10640" y="1545120"/>
                    <a:ext cx="201600" cy="101160"/>
                    <a:chOff x="4310640" y="1545120"/>
                    <a:chExt cx="201600" cy="10116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0640" y="1545120"/>
                      <a:ext cx="20160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9360" y="1562760"/>
                      <a:ext cx="16380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1868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9240" y="1543320"/>
                    <a:ext cx="180000" cy="102960"/>
                    <a:chOff x="3999240" y="1543320"/>
                    <a:chExt cx="18000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24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11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7880" y="1543320"/>
                    <a:ext cx="204480" cy="102960"/>
                    <a:chOff x="3647880" y="1543320"/>
                    <a:chExt cx="20448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7880" y="1543320"/>
                      <a:ext cx="2044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6600" y="1560960"/>
                      <a:ext cx="1659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397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8920" y="1543320"/>
                    <a:ext cx="199440" cy="102960"/>
                    <a:chOff x="3328920" y="1543320"/>
                    <a:chExt cx="1994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8920" y="1543320"/>
                      <a:ext cx="1994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4400" y="1560960"/>
                      <a:ext cx="166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07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6800" y="1543320"/>
                    <a:ext cx="184680" cy="102960"/>
                    <a:chOff x="3016800" y="1543320"/>
                    <a:chExt cx="18468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6800" y="1543320"/>
                      <a:ext cx="1846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3360" y="1560960"/>
                      <a:ext cx="150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70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9280" y="1543320"/>
                    <a:ext cx="178200" cy="102960"/>
                    <a:chOff x="2699280" y="1543320"/>
                    <a:chExt cx="1782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9280" y="1543320"/>
                      <a:ext cx="1782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296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0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60880" y="1543320"/>
                    <a:ext cx="189720" cy="102960"/>
                    <a:chOff x="2360880" y="1543320"/>
                    <a:chExt cx="18972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0880" y="1543320"/>
                      <a:ext cx="189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7800" y="1560960"/>
                      <a:ext cx="1540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276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6" name="Picture 8" descr="000o"/>
          <p:cNvPicPr/>
          <p:nvPr/>
        </p:nvPicPr>
        <p:blipFill>
          <a:blip r:embed="rId9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9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9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9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/>
          <p:cNvPicPr/>
          <p:nvPr/>
        </p:nvPicPr>
        <p:blipFill>
          <a:blip r:embed="rId2"/>
          <a:stretch/>
        </p:blipFill>
        <p:spPr>
          <a:xfrm>
            <a:off x="0" y="17640"/>
            <a:ext cx="10972800" cy="684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0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1" name="Rectangle 1"/>
          <p:cNvSpPr/>
          <p:nvPr/>
        </p:nvSpPr>
        <p:spPr>
          <a:xfrm>
            <a:off x="1077304" y="2057400"/>
            <a:ext cx="8276390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CƠ 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52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/>
          <p:cNvPicPr/>
          <p:nvPr/>
        </p:nvPicPr>
        <p:blipFill>
          <a:blip r:embed="rId2"/>
          <a:stretch/>
        </p:blipFill>
        <p:spPr>
          <a:xfrm>
            <a:off x="0" y="17640"/>
            <a:ext cx="10972800" cy="684036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3">
            <a:lum contrast="30000"/>
          </a:blip>
          <a:srcRect l="10547" t="11717" r="10937" b="10937"/>
          <a:stretch/>
        </p:blipFill>
        <p:spPr>
          <a:xfrm>
            <a:off x="1486080" y="185724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3">
            <a:lum contrast="30000"/>
          </a:blip>
          <a:srcRect l="10547" t="11717" r="10937" b="10937"/>
          <a:stretch/>
        </p:blipFill>
        <p:spPr>
          <a:xfrm>
            <a:off x="9201240" y="1785960"/>
            <a:ext cx="531720" cy="64296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3">
            <a:lum contrast="30000"/>
          </a:blip>
          <a:srcRect l="10547" t="11717" r="10937" b="10937"/>
          <a:stretch/>
        </p:blipFill>
        <p:spPr>
          <a:xfrm>
            <a:off x="8986680" y="314316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3">
            <a:lum contrast="30000"/>
          </a:blip>
          <a:srcRect l="10547" t="11717" r="10937" b="10937"/>
          <a:stretch/>
        </p:blipFill>
        <p:spPr>
          <a:xfrm>
            <a:off x="9058320" y="4643280"/>
            <a:ext cx="428760" cy="42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63" name="Rectangle 1"/>
          <p:cNvSpPr/>
          <p:nvPr/>
        </p:nvSpPr>
        <p:spPr>
          <a:xfrm>
            <a:off x="1311840" y="2428920"/>
            <a:ext cx="792828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VẬN ĐỘNG MINH HỌA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70" name="Rectangle 7"/>
          <p:cNvSpPr/>
          <p:nvPr/>
        </p:nvSpPr>
        <p:spPr>
          <a:xfrm>
            <a:off x="-299880" y="24912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1" name="Picture 9" descr="D:\GIÁO ÁN 1 2020-2021\HÌNH SOẠN GIÁO ÁN\Vận dụng sáng tạo\Dài ngắn\Dài ngắn - Copy (3).jpg"/>
          <p:cNvPicPr/>
          <p:nvPr/>
        </p:nvPicPr>
        <p:blipFill>
          <a:blip r:embed="rId3">
            <a:lum contrast="20000"/>
          </a:blip>
          <a:srcRect l="2727" r="6619" b="44967"/>
          <a:stretch/>
        </p:blipFill>
        <p:spPr>
          <a:xfrm>
            <a:off x="471600" y="1676400"/>
            <a:ext cx="9858240" cy="3967320"/>
          </a:xfrm>
          <a:prstGeom prst="rect">
            <a:avLst/>
          </a:prstGeom>
          <a:ln w="0">
            <a:noFill/>
          </a:ln>
        </p:spPr>
      </p:pic>
      <p:sp>
        <p:nvSpPr>
          <p:cNvPr id="272" name="Rectangle 7"/>
          <p:cNvSpPr/>
          <p:nvPr/>
        </p:nvSpPr>
        <p:spPr>
          <a:xfrm>
            <a:off x="2521800" y="109638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DÀI – NGẮN</a:t>
            </a:r>
            <a:endParaRPr lang="en-US" sz="4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74" name="Rectangle 7"/>
          <p:cNvSpPr/>
          <p:nvPr/>
        </p:nvSpPr>
        <p:spPr>
          <a:xfrm>
            <a:off x="-299880" y="71280"/>
            <a:ext cx="59292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VẬN DỤNG SÁNG TẠO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DÀI – NGẮN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9" descr="D:\GIÁO ÁN 1 2020-2021\HÌNH SOẠN GIÁO ÁN\Vận dụng sáng tạo\Dài ngắn\Dài ngắn - Copy (3).jpg"/>
          <p:cNvPicPr/>
          <p:nvPr/>
        </p:nvPicPr>
        <p:blipFill>
          <a:blip r:embed="rId3">
            <a:lum contrast="30000"/>
          </a:blip>
          <a:srcRect l="7925" t="6570" r="56972" b="49989"/>
          <a:stretch/>
        </p:blipFill>
        <p:spPr>
          <a:xfrm>
            <a:off x="557280" y="1071720"/>
            <a:ext cx="4714920" cy="28573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D:\GIÁO ÁN 1 2020-2021\HÌNH SOẠN GIÁO ÁN\Vận dụng sáng tạo\Dài ngắn\Dài ngắn - Copy (3).jpg"/>
          <p:cNvPicPr/>
          <p:nvPr/>
        </p:nvPicPr>
        <p:blipFill>
          <a:blip r:embed="rId3">
            <a:lum contrast="10000"/>
          </a:blip>
          <a:srcRect l="13591" t="76093" r="12810" b="737"/>
          <a:stretch/>
        </p:blipFill>
        <p:spPr>
          <a:xfrm>
            <a:off x="5700600" y="4286160"/>
            <a:ext cx="4643640" cy="114300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D:\GIÁO ÁN 1 2020-2021\HÌNH SOẠN GIÁO ÁN\Vận dụng sáng tạo\Dài ngắn\Dài ngắn - Copy (3).jpg"/>
          <p:cNvPicPr/>
          <p:nvPr/>
        </p:nvPicPr>
        <p:blipFill>
          <a:blip r:embed="rId3">
            <a:lum contrast="10000"/>
          </a:blip>
          <a:srcRect l="13591" t="54362" r="43387" b="23914"/>
          <a:stretch/>
        </p:blipFill>
        <p:spPr>
          <a:xfrm>
            <a:off x="1200240" y="4214880"/>
            <a:ext cx="3143160" cy="107136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D:\GIÁO ÁN 1 2020-2021\HÌNH SOẠN GIÁO ÁN\Vận dụng sáng tạo\Dài ngắn\Dài ngắn - Copy (3).jpg"/>
          <p:cNvPicPr/>
          <p:nvPr/>
        </p:nvPicPr>
        <p:blipFill>
          <a:blip r:embed="rId3">
            <a:lum contrast="20000"/>
          </a:blip>
          <a:srcRect l="43033" t="6570" r="6328" b="45646"/>
          <a:stretch/>
        </p:blipFill>
        <p:spPr>
          <a:xfrm>
            <a:off x="5343480" y="1071720"/>
            <a:ext cx="5214960" cy="3071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7116</TotalTime>
  <Words>44</Words>
  <Application>Microsoft Office PowerPoint</Application>
  <PresentationFormat>Custom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606</cp:revision>
  <dcterms:created xsi:type="dcterms:W3CDTF">2010-04-30T20:19:48Z</dcterms:created>
  <dcterms:modified xsi:type="dcterms:W3CDTF">2026-01-16T07:44:14Z</dcterms:modified>
  <dc:language>en-US</dc:language>
</cp:coreProperties>
</file>