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2"/>
    <p:sldId id="258" r:id="rId3"/>
    <p:sldId id="260" r:id="rId4"/>
    <p:sldId id="261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0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99BB7B5-C949-43B3-8378-792FDEEE2229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1504703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33B31A2-E768-9183-4E31-C9C4AA68E9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8"/>
          <a:stretch/>
        </p:blipFill>
        <p:spPr>
          <a:xfrm>
            <a:off x="5367668" y="107879"/>
            <a:ext cx="5464755" cy="168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09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0" descr="D:\GIÁO ÁN 1 2020-2021\HÌNH SOẠN GIÁO ÁN\Học hát\GÀ GÁY\3.png"/>
          <p:cNvPicPr/>
          <p:nvPr/>
        </p:nvPicPr>
        <p:blipFill>
          <a:blip r:embed="rId4"/>
          <a:stretch/>
        </p:blipFill>
        <p:spPr>
          <a:xfrm>
            <a:off x="444600" y="3444840"/>
            <a:ext cx="10129680" cy="217476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2" descr="D:\GIÁO ÁN 1 2020-2021\HÌNH SOẠN GIÁO ÁN\Học hát\GÀ GÁY\Picture1.jpg"/>
          <p:cNvPicPr/>
          <p:nvPr/>
        </p:nvPicPr>
        <p:blipFill>
          <a:blip r:embed="rId5"/>
          <a:srcRect t="57830" b="3023"/>
          <a:stretch/>
        </p:blipFill>
        <p:spPr>
          <a:xfrm>
            <a:off x="557280" y="1143000"/>
            <a:ext cx="9929880" cy="2857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26" name="Rectangle 1"/>
          <p:cNvSpPr/>
          <p:nvPr/>
        </p:nvSpPr>
        <p:spPr>
          <a:xfrm>
            <a:off x="895320" y="2286000"/>
            <a:ext cx="914724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GÕ ĐỆM THEO NHỊP ĐIỆU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429D7F-2ADA-4886-8548-B272733FF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076945" cy="6477000"/>
          </a:xfrm>
          <a:prstGeom prst="rect">
            <a:avLst/>
          </a:prstGeom>
        </p:spPr>
      </p:pic>
      <p:pic>
        <p:nvPicPr>
          <p:cNvPr id="33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486160" y="1905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751880" y="19446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86360" y="1905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629560" y="197628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700280" y="3352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629480" y="3352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558280" y="3352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700520" y="3352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486080" y="48006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557520" y="4810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01200" y="4810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557360" y="6153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766960" y="614388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052960" y="614388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843680" y="61676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50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629560" y="614388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35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2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629320" y="4800600"/>
            <a:ext cx="504720" cy="47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5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5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58" name="Text Box 9"/>
          <p:cNvSpPr/>
          <p:nvPr/>
        </p:nvSpPr>
        <p:spPr>
          <a:xfrm>
            <a:off x="628560" y="115920"/>
            <a:ext cx="392904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9" name="Text Box 10"/>
          <p:cNvSpPr/>
          <p:nvPr/>
        </p:nvSpPr>
        <p:spPr>
          <a:xfrm>
            <a:off x="2271600" y="1000080"/>
            <a:ext cx="657252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DÀI – NGẮN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0" name="Picture 11" descr="D:\GIÁO ÁN 1 2020-2021\HÌNH SOẠN GIÁO ÁN\Vận dụng sáng tạo\Dài ngắn\Dài ngắn 2.jpg"/>
          <p:cNvPicPr/>
          <p:nvPr/>
        </p:nvPicPr>
        <p:blipFill>
          <a:blip r:embed="rId4">
            <a:lum contrast="20000"/>
          </a:blip>
          <a:srcRect l="8136" t="13920" r="31850" b="81753"/>
          <a:stretch/>
        </p:blipFill>
        <p:spPr>
          <a:xfrm>
            <a:off x="557280" y="1714680"/>
            <a:ext cx="6572160" cy="785520"/>
          </a:xfrm>
          <a:prstGeom prst="rect">
            <a:avLst/>
          </a:prstGeom>
          <a:ln w="0">
            <a:noFill/>
          </a:ln>
        </p:spPr>
      </p:pic>
      <p:pic>
        <p:nvPicPr>
          <p:cNvPr id="361" name="Picture 11" descr="D:\GIÁO ÁN 1 2020-2021\HÌNH SOẠN GIÁO ÁN\Vận dụng sáng tạo\Dài ngắn\Dài ngắn 2.jpg"/>
          <p:cNvPicPr/>
          <p:nvPr/>
        </p:nvPicPr>
        <p:blipFill>
          <a:blip r:embed="rId4">
            <a:lum contrast="20000"/>
          </a:blip>
          <a:srcRect l="16276" t="34847" r="7438" b="52167"/>
          <a:stretch/>
        </p:blipFill>
        <p:spPr>
          <a:xfrm>
            <a:off x="3200400" y="3976560"/>
            <a:ext cx="6858000" cy="1643040"/>
          </a:xfrm>
          <a:prstGeom prst="rect">
            <a:avLst/>
          </a:prstGeom>
          <a:ln w="0">
            <a:noFill/>
          </a:ln>
        </p:spPr>
      </p:pic>
      <p:pic>
        <p:nvPicPr>
          <p:cNvPr id="362" name="Picture 12" descr="D:\GIÁO ÁN 1 2020-2021\HÌNH SOẠN GIÁO ÁN\Vận dụng sáng tạo\Dài ngắn\Dài ngắn 2.jpg"/>
          <p:cNvPicPr/>
          <p:nvPr/>
        </p:nvPicPr>
        <p:blipFill>
          <a:blip r:embed="rId4">
            <a:lum contrast="20000"/>
          </a:blip>
          <a:srcRect l="11191" t="18971" r="71523" b="68044"/>
          <a:stretch/>
        </p:blipFill>
        <p:spPr>
          <a:xfrm>
            <a:off x="485640" y="2714760"/>
            <a:ext cx="2643480" cy="2798640"/>
          </a:xfrm>
          <a:prstGeom prst="rect">
            <a:avLst/>
          </a:prstGeom>
          <a:ln w="0">
            <a:noFill/>
          </a:ln>
        </p:spPr>
      </p:pic>
      <p:pic>
        <p:nvPicPr>
          <p:cNvPr id="363" name="Picture 13" descr="D:\GIÁO ÁN 1 2020-2021\HÌNH SOẠN GIÁO ÁN\Vận dụng sáng tạo\Dài ngắn\Dài ngắn 2.jpg"/>
          <p:cNvPicPr/>
          <p:nvPr/>
        </p:nvPicPr>
        <p:blipFill>
          <a:blip r:embed="rId4">
            <a:lum contrast="20000"/>
          </a:blip>
          <a:srcRect l="28482" t="21135" r="19644" b="65876"/>
          <a:stretch/>
        </p:blipFill>
        <p:spPr>
          <a:xfrm>
            <a:off x="4272120" y="2428920"/>
            <a:ext cx="4500360" cy="157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1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3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6" name="AutoShape 17"/>
          <p:cNvGrpSpPr/>
          <p:nvPr/>
        </p:nvGrpSpPr>
        <p:grpSpPr>
          <a:xfrm>
            <a:off x="542880" y="-49320"/>
            <a:ext cx="10051920" cy="1384560"/>
            <a:chOff x="542880" y="-49320"/>
            <a:chExt cx="10051920" cy="1384560"/>
          </a:xfrm>
        </p:grpSpPr>
        <p:pic>
          <p:nvPicPr>
            <p:cNvPr id="6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-49320"/>
              <a:ext cx="10051920" cy="138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8" name="Freeform 67"/>
            <p:cNvSpPr/>
            <p:nvPr/>
          </p:nvSpPr>
          <p:spPr>
            <a:xfrm>
              <a:off x="806400" y="177840"/>
              <a:ext cx="9469440" cy="855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9" name="Text Box 26"/>
          <p:cNvSpPr/>
          <p:nvPr/>
        </p:nvSpPr>
        <p:spPr>
          <a:xfrm>
            <a:off x="914400" y="344520"/>
            <a:ext cx="910908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TRÒ CHƠI </a:t>
            </a: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“NGHE THẤU ĐOÁN TÀI ”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6" name="Freeform 149"/>
                  <p:cNvGrpSpPr/>
                  <p:nvPr/>
                </p:nvGrpSpPr>
                <p:grpSpPr>
                  <a:xfrm>
                    <a:off x="9167760" y="1543680"/>
                    <a:ext cx="185040" cy="103320"/>
                    <a:chOff x="9167760" y="1543680"/>
                    <a:chExt cx="185040" cy="103320"/>
                  </a:xfrm>
                </p:grpSpPr>
                <p:pic>
                  <p:nvPicPr>
                    <p:cNvPr id="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7760" y="1543680"/>
                      <a:ext cx="185040" cy="103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9182880" y="1562040"/>
                      <a:ext cx="154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" name="Freeform 191"/>
                  <p:cNvSpPr/>
                  <p:nvPr/>
                </p:nvSpPr>
                <p:spPr>
                  <a:xfrm>
                    <a:off x="8903160" y="1296720"/>
                    <a:ext cx="455760" cy="3139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1" name="Freeform 149"/>
                  <p:cNvGrpSpPr/>
                  <p:nvPr/>
                </p:nvGrpSpPr>
                <p:grpSpPr>
                  <a:xfrm>
                    <a:off x="8807400" y="1543680"/>
                    <a:ext cx="195120" cy="103320"/>
                    <a:chOff x="8807400" y="1543680"/>
                    <a:chExt cx="195120" cy="103320"/>
                  </a:xfrm>
                </p:grpSpPr>
                <p:pic>
                  <p:nvPicPr>
                    <p:cNvPr id="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7400" y="1543680"/>
                      <a:ext cx="195120" cy="103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8825760" y="1562040"/>
                      <a:ext cx="158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" name="Freeform 191"/>
                  <p:cNvSpPr/>
                  <p:nvPr/>
                </p:nvSpPr>
                <p:spPr>
                  <a:xfrm>
                    <a:off x="8579160" y="1296720"/>
                    <a:ext cx="458640" cy="3139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6" name="Freeform 149"/>
                  <p:cNvGrpSpPr/>
                  <p:nvPr/>
                </p:nvGrpSpPr>
                <p:grpSpPr>
                  <a:xfrm>
                    <a:off x="8498880" y="1543680"/>
                    <a:ext cx="178200" cy="103320"/>
                    <a:chOff x="8498880" y="1543680"/>
                    <a:chExt cx="178200" cy="103320"/>
                  </a:xfrm>
                </p:grpSpPr>
                <p:pic>
                  <p:nvPicPr>
                    <p:cNvPr id="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8880" y="1543680"/>
                      <a:ext cx="178200" cy="103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8" name="Freeform 97"/>
                    <p:cNvSpPr/>
                    <p:nvPr/>
                  </p:nvSpPr>
                  <p:spPr>
                    <a:xfrm>
                      <a:off x="8513280" y="1562040"/>
                      <a:ext cx="1490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9" name="Freeform 191"/>
                  <p:cNvSpPr/>
                  <p:nvPr/>
                </p:nvSpPr>
                <p:spPr>
                  <a:xfrm>
                    <a:off x="8249400" y="1296720"/>
                    <a:ext cx="455760" cy="3139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1" name="Freeform 149"/>
                  <p:cNvGrpSpPr/>
                  <p:nvPr/>
                </p:nvGrpSpPr>
                <p:grpSpPr>
                  <a:xfrm>
                    <a:off x="8184240" y="1543680"/>
                    <a:ext cx="193680" cy="103320"/>
                    <a:chOff x="8184240" y="1543680"/>
                    <a:chExt cx="193680" cy="103320"/>
                  </a:xfrm>
                </p:grpSpPr>
                <p:pic>
                  <p:nvPicPr>
                    <p:cNvPr id="1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4240" y="1543680"/>
                      <a:ext cx="193680" cy="103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3" name="Freeform 102"/>
                    <p:cNvSpPr/>
                    <p:nvPr/>
                  </p:nvSpPr>
                  <p:spPr>
                    <a:xfrm>
                      <a:off x="8202240" y="1562040"/>
                      <a:ext cx="15732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4" name="Freeform 191"/>
                  <p:cNvSpPr/>
                  <p:nvPr/>
                </p:nvSpPr>
                <p:spPr>
                  <a:xfrm>
                    <a:off x="7922160" y="1296720"/>
                    <a:ext cx="435960" cy="3139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6" name="Freeform 149"/>
                  <p:cNvGrpSpPr/>
                  <p:nvPr/>
                </p:nvGrpSpPr>
                <p:grpSpPr>
                  <a:xfrm>
                    <a:off x="7854480" y="1543680"/>
                    <a:ext cx="183960" cy="103320"/>
                    <a:chOff x="7854480" y="1543680"/>
                    <a:chExt cx="183960" cy="103320"/>
                  </a:xfrm>
                </p:grpSpPr>
                <p:pic>
                  <p:nvPicPr>
                    <p:cNvPr id="1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4480" y="1543680"/>
                      <a:ext cx="183960" cy="103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8" name="Freeform 107"/>
                    <p:cNvSpPr/>
                    <p:nvPr/>
                  </p:nvSpPr>
                  <p:spPr>
                    <a:xfrm>
                      <a:off x="7869240" y="1562040"/>
                      <a:ext cx="154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9" name="Freeform 191"/>
                  <p:cNvSpPr/>
                  <p:nvPr/>
                </p:nvSpPr>
                <p:spPr>
                  <a:xfrm>
                    <a:off x="7598520" y="1296720"/>
                    <a:ext cx="455760" cy="3139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1" name="Freeform 149"/>
                  <p:cNvGrpSpPr/>
                  <p:nvPr/>
                </p:nvGrpSpPr>
                <p:grpSpPr>
                  <a:xfrm>
                    <a:off x="7513560" y="1544760"/>
                    <a:ext cx="207720" cy="101880"/>
                    <a:chOff x="7513560" y="1544760"/>
                    <a:chExt cx="207720" cy="101880"/>
                  </a:xfrm>
                </p:grpSpPr>
                <p:pic>
                  <p:nvPicPr>
                    <p:cNvPr id="1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3560" y="1544760"/>
                      <a:ext cx="207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3" name="Freeform 112"/>
                    <p:cNvSpPr/>
                    <p:nvPr/>
                  </p:nvSpPr>
                  <p:spPr>
                    <a:xfrm>
                      <a:off x="7532640" y="1562760"/>
                      <a:ext cx="168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4" name="Freeform 191"/>
                  <p:cNvSpPr/>
                  <p:nvPr/>
                </p:nvSpPr>
                <p:spPr>
                  <a:xfrm>
                    <a:off x="7265520" y="1293840"/>
                    <a:ext cx="413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6" name="Freeform 149"/>
                  <p:cNvGrpSpPr/>
                  <p:nvPr/>
                </p:nvGrpSpPr>
                <p:grpSpPr>
                  <a:xfrm>
                    <a:off x="7199280" y="1544760"/>
                    <a:ext cx="169920" cy="101880"/>
                    <a:chOff x="7199280" y="1544760"/>
                    <a:chExt cx="169920" cy="101880"/>
                  </a:xfrm>
                </p:grpSpPr>
                <p:pic>
                  <p:nvPicPr>
                    <p:cNvPr id="1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928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8" name="Freeform 117"/>
                    <p:cNvSpPr/>
                    <p:nvPr/>
                  </p:nvSpPr>
                  <p:spPr>
                    <a:xfrm>
                      <a:off x="721260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9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1" name="Freeform 149"/>
                  <p:cNvGrpSpPr/>
                  <p:nvPr/>
                </p:nvGrpSpPr>
                <p:grpSpPr>
                  <a:xfrm>
                    <a:off x="6854040" y="1544760"/>
                    <a:ext cx="166320" cy="101880"/>
                    <a:chOff x="6854040" y="1544760"/>
                    <a:chExt cx="166320" cy="101880"/>
                  </a:xfrm>
                </p:grpSpPr>
                <p:pic>
                  <p:nvPicPr>
                    <p:cNvPr id="1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40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3" name="Freeform 122"/>
                    <p:cNvSpPr/>
                    <p:nvPr/>
                  </p:nvSpPr>
                  <p:spPr>
                    <a:xfrm>
                      <a:off x="68691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4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6" name="Freeform 149"/>
                  <p:cNvGrpSpPr/>
                  <p:nvPr/>
                </p:nvGrpSpPr>
                <p:grpSpPr>
                  <a:xfrm>
                    <a:off x="6548760" y="1544760"/>
                    <a:ext cx="194760" cy="101880"/>
                    <a:chOff x="6548760" y="1544760"/>
                    <a:chExt cx="194760" cy="101880"/>
                  </a:xfrm>
                </p:grpSpPr>
                <p:pic>
                  <p:nvPicPr>
                    <p:cNvPr id="1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8760" y="1544760"/>
                      <a:ext cx="1947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8" name="Freeform 127"/>
                    <p:cNvSpPr/>
                    <p:nvPr/>
                  </p:nvSpPr>
                  <p:spPr>
                    <a:xfrm>
                      <a:off x="6563880" y="156276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9" name="Freeform 191"/>
                  <p:cNvSpPr/>
                  <p:nvPr/>
                </p:nvSpPr>
                <p:spPr>
                  <a:xfrm>
                    <a:off x="6287760" y="1293840"/>
                    <a:ext cx="4276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1" name="Freeform 149"/>
                  <p:cNvGrpSpPr/>
                  <p:nvPr/>
                </p:nvGrpSpPr>
                <p:grpSpPr>
                  <a:xfrm>
                    <a:off x="6203160" y="1544760"/>
                    <a:ext cx="216360" cy="101880"/>
                    <a:chOff x="6203160" y="1544760"/>
                    <a:chExt cx="216360" cy="101880"/>
                  </a:xfrm>
                </p:grpSpPr>
                <p:pic>
                  <p:nvPicPr>
                    <p:cNvPr id="1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3160" y="1544760"/>
                      <a:ext cx="2163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3" name="Freeform 132"/>
                    <p:cNvSpPr/>
                    <p:nvPr/>
                  </p:nvSpPr>
                  <p:spPr>
                    <a:xfrm>
                      <a:off x="6222600" y="1562760"/>
                      <a:ext cx="1756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4" name="Freeform 191"/>
                  <p:cNvSpPr/>
                  <p:nvPr/>
                </p:nvSpPr>
                <p:spPr>
                  <a:xfrm>
                    <a:off x="5963760" y="1293840"/>
                    <a:ext cx="4345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6" name="Freeform 149"/>
                  <p:cNvGrpSpPr/>
                  <p:nvPr/>
                </p:nvGrpSpPr>
                <p:grpSpPr>
                  <a:xfrm>
                    <a:off x="5880600" y="1544760"/>
                    <a:ext cx="212040" cy="101880"/>
                    <a:chOff x="5880600" y="1544760"/>
                    <a:chExt cx="212040" cy="101880"/>
                  </a:xfrm>
                </p:grpSpPr>
                <p:pic>
                  <p:nvPicPr>
                    <p:cNvPr id="1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060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8" name="Freeform 137"/>
                    <p:cNvSpPr/>
                    <p:nvPr/>
                  </p:nvSpPr>
                  <p:spPr>
                    <a:xfrm>
                      <a:off x="5896800" y="1562760"/>
                      <a:ext cx="177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9" name="Freeform 191"/>
                  <p:cNvSpPr/>
                  <p:nvPr/>
                </p:nvSpPr>
                <p:spPr>
                  <a:xfrm>
                    <a:off x="5636880" y="1293840"/>
                    <a:ext cx="3967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598720" y="1542240"/>
                    <a:ext cx="218160" cy="104040"/>
                    <a:chOff x="5598720" y="1542240"/>
                    <a:chExt cx="218160" cy="10404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2240"/>
                      <a:ext cx="218160" cy="1040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619240" y="1560240"/>
                      <a:ext cx="17712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361120" y="1296360"/>
                    <a:ext cx="43128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7" name="Freeform 149"/>
                  <p:cNvGrpSpPr/>
                  <p:nvPr/>
                </p:nvGrpSpPr>
                <p:grpSpPr>
                  <a:xfrm>
                    <a:off x="5299200" y="1542240"/>
                    <a:ext cx="196560" cy="104040"/>
                    <a:chOff x="5299200" y="1542240"/>
                    <a:chExt cx="196560" cy="104040"/>
                  </a:xfrm>
                </p:grpSpPr>
                <p:pic>
                  <p:nvPicPr>
                    <p:cNvPr id="1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9200" y="1542240"/>
                      <a:ext cx="196560" cy="1040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9" name="Freeform 148"/>
                    <p:cNvSpPr/>
                    <p:nvPr/>
                  </p:nvSpPr>
                  <p:spPr>
                    <a:xfrm>
                      <a:off x="5315040" y="1560240"/>
                      <a:ext cx="16452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0" name="Freeform 191"/>
                  <p:cNvSpPr/>
                  <p:nvPr/>
                </p:nvSpPr>
                <p:spPr>
                  <a:xfrm>
                    <a:off x="5037120" y="1296360"/>
                    <a:ext cx="37440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2" name="Freeform 149"/>
                  <p:cNvGrpSpPr/>
                  <p:nvPr/>
                </p:nvGrpSpPr>
                <p:grpSpPr>
                  <a:xfrm>
                    <a:off x="4980600" y="1542240"/>
                    <a:ext cx="182520" cy="104040"/>
                    <a:chOff x="4980600" y="1542240"/>
                    <a:chExt cx="182520" cy="104040"/>
                  </a:xfrm>
                </p:grpSpPr>
                <p:pic>
                  <p:nvPicPr>
                    <p:cNvPr id="1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0600" y="1542240"/>
                      <a:ext cx="182520" cy="1040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4" name="Freeform 153"/>
                    <p:cNvSpPr/>
                    <p:nvPr/>
                  </p:nvSpPr>
                  <p:spPr>
                    <a:xfrm>
                      <a:off x="4997520" y="1560240"/>
                      <a:ext cx="14832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5" name="Freeform 191"/>
                  <p:cNvSpPr/>
                  <p:nvPr/>
                </p:nvSpPr>
                <p:spPr>
                  <a:xfrm>
                    <a:off x="4707360" y="1296360"/>
                    <a:ext cx="44748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7" name="Freeform 149"/>
                  <p:cNvGrpSpPr/>
                  <p:nvPr/>
                </p:nvGrpSpPr>
                <p:grpSpPr>
                  <a:xfrm>
                    <a:off x="4646160" y="1542240"/>
                    <a:ext cx="189720" cy="104040"/>
                    <a:chOff x="4646160" y="1542240"/>
                    <a:chExt cx="189720" cy="104040"/>
                  </a:xfrm>
                </p:grpSpPr>
                <p:pic>
                  <p:nvPicPr>
                    <p:cNvPr id="1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6160" y="1542240"/>
                      <a:ext cx="189720" cy="1040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9" name="Freeform 158"/>
                    <p:cNvSpPr/>
                    <p:nvPr/>
                  </p:nvSpPr>
                  <p:spPr>
                    <a:xfrm>
                      <a:off x="4661280" y="1560240"/>
                      <a:ext cx="1587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0" name="Freeform 191"/>
                  <p:cNvSpPr/>
                  <p:nvPr/>
                </p:nvSpPr>
                <p:spPr>
                  <a:xfrm>
                    <a:off x="4380120" y="1296360"/>
                    <a:ext cx="40428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2" name="Freeform 149"/>
                  <p:cNvGrpSpPr/>
                  <p:nvPr/>
                </p:nvGrpSpPr>
                <p:grpSpPr>
                  <a:xfrm>
                    <a:off x="4315320" y="1542240"/>
                    <a:ext cx="196920" cy="104040"/>
                    <a:chOff x="4315320" y="1542240"/>
                    <a:chExt cx="196920" cy="104040"/>
                  </a:xfrm>
                </p:grpSpPr>
                <p:pic>
                  <p:nvPicPr>
                    <p:cNvPr id="1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5320" y="1542240"/>
                      <a:ext cx="196920" cy="1040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4" name="Freeform 163"/>
                    <p:cNvSpPr/>
                    <p:nvPr/>
                  </p:nvSpPr>
                  <p:spPr>
                    <a:xfrm>
                      <a:off x="4333320" y="1560240"/>
                      <a:ext cx="1598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5" name="Freeform 191"/>
                  <p:cNvSpPr/>
                  <p:nvPr/>
                </p:nvSpPr>
                <p:spPr>
                  <a:xfrm>
                    <a:off x="4056480" y="1296360"/>
                    <a:ext cx="4089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7" name="Freeform 149"/>
                  <p:cNvGrpSpPr/>
                  <p:nvPr/>
                </p:nvGrpSpPr>
                <p:grpSpPr>
                  <a:xfrm>
                    <a:off x="4003200" y="1543320"/>
                    <a:ext cx="176040" cy="102960"/>
                    <a:chOff x="4003200" y="1543320"/>
                    <a:chExt cx="176040" cy="102960"/>
                  </a:xfrm>
                </p:grpSpPr>
                <p:pic>
                  <p:nvPicPr>
                    <p:cNvPr id="1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3200" y="1543320"/>
                      <a:ext cx="176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9" name="Freeform 168"/>
                    <p:cNvSpPr/>
                    <p:nvPr/>
                  </p:nvSpPr>
                  <p:spPr>
                    <a:xfrm>
                      <a:off x="4017240" y="1560960"/>
                      <a:ext cx="1472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0" name="Freeform 191"/>
                  <p:cNvSpPr/>
                  <p:nvPr/>
                </p:nvSpPr>
                <p:spPr>
                  <a:xfrm>
                    <a:off x="3723480" y="1293840"/>
                    <a:ext cx="3632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2" name="Freeform 149"/>
                  <p:cNvGrpSpPr/>
                  <p:nvPr/>
                </p:nvGrpSpPr>
                <p:grpSpPr>
                  <a:xfrm>
                    <a:off x="3652920" y="1543320"/>
                    <a:ext cx="199440" cy="102960"/>
                    <a:chOff x="3652920" y="1543320"/>
                    <a:chExt cx="199440" cy="102960"/>
                  </a:xfrm>
                </p:grpSpPr>
                <p:pic>
                  <p:nvPicPr>
                    <p:cNvPr id="1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2920" y="1543320"/>
                      <a:ext cx="1994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4" name="Freeform 173"/>
                    <p:cNvSpPr/>
                    <p:nvPr/>
                  </p:nvSpPr>
                  <p:spPr>
                    <a:xfrm>
                      <a:off x="3670920" y="1560960"/>
                      <a:ext cx="162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5" name="Freeform 191"/>
                  <p:cNvSpPr/>
                  <p:nvPr/>
                </p:nvSpPr>
                <p:spPr>
                  <a:xfrm>
                    <a:off x="3396600" y="1293840"/>
                    <a:ext cx="388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7" name="Freeform 149"/>
                  <p:cNvGrpSpPr/>
                  <p:nvPr/>
                </p:nvGrpSpPr>
                <p:grpSpPr>
                  <a:xfrm>
                    <a:off x="3333960" y="1543320"/>
                    <a:ext cx="194400" cy="102960"/>
                    <a:chOff x="3333960" y="1543320"/>
                    <a:chExt cx="194400" cy="102960"/>
                  </a:xfrm>
                </p:grpSpPr>
                <p:pic>
                  <p:nvPicPr>
                    <p:cNvPr id="1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3960" y="1543320"/>
                      <a:ext cx="1944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9" name="Freeform 178"/>
                    <p:cNvSpPr/>
                    <p:nvPr/>
                  </p:nvSpPr>
                  <p:spPr>
                    <a:xfrm>
                      <a:off x="3349080" y="1560960"/>
                      <a:ext cx="162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0" name="Freeform 191"/>
                  <p:cNvSpPr/>
                  <p:nvPr/>
                </p:nvSpPr>
                <p:spPr>
                  <a:xfrm>
                    <a:off x="3072600" y="1293840"/>
                    <a:ext cx="397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2" name="Freeform 149"/>
                  <p:cNvGrpSpPr/>
                  <p:nvPr/>
                </p:nvGrpSpPr>
                <p:grpSpPr>
                  <a:xfrm>
                    <a:off x="3024720" y="1543320"/>
                    <a:ext cx="176760" cy="102960"/>
                    <a:chOff x="3024720" y="1543320"/>
                    <a:chExt cx="176760" cy="102960"/>
                  </a:xfrm>
                </p:grpSpPr>
                <p:pic>
                  <p:nvPicPr>
                    <p:cNvPr id="1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4720" y="1543320"/>
                      <a:ext cx="176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4" name="Freeform 183"/>
                    <p:cNvSpPr/>
                    <p:nvPr/>
                  </p:nvSpPr>
                  <p:spPr>
                    <a:xfrm>
                      <a:off x="3040560" y="1560960"/>
                      <a:ext cx="143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5" name="Freeform 191"/>
                  <p:cNvSpPr/>
                  <p:nvPr/>
                </p:nvSpPr>
                <p:spPr>
                  <a:xfrm>
                    <a:off x="2745720" y="1293840"/>
                    <a:ext cx="428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7" name="Freeform 149"/>
                  <p:cNvGrpSpPr/>
                  <p:nvPr/>
                </p:nvGrpSpPr>
                <p:grpSpPr>
                  <a:xfrm>
                    <a:off x="2706480" y="1543320"/>
                    <a:ext cx="171000" cy="102960"/>
                    <a:chOff x="2706480" y="1543320"/>
                    <a:chExt cx="171000" cy="102960"/>
                  </a:xfrm>
                </p:grpSpPr>
                <p:pic>
                  <p:nvPicPr>
                    <p:cNvPr id="1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6480" y="1543320"/>
                      <a:ext cx="171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9" name="Freeform 188"/>
                    <p:cNvSpPr/>
                    <p:nvPr/>
                  </p:nvSpPr>
                  <p:spPr>
                    <a:xfrm>
                      <a:off x="2719440" y="1560960"/>
                      <a:ext cx="1429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0" name="Freeform 191"/>
                  <p:cNvSpPr/>
                  <p:nvPr/>
                </p:nvSpPr>
                <p:spPr>
                  <a:xfrm>
                    <a:off x="2421720" y="1293840"/>
                    <a:ext cx="431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2" name="Freeform 149"/>
                  <p:cNvGrpSpPr/>
                  <p:nvPr/>
                </p:nvGrpSpPr>
                <p:grpSpPr>
                  <a:xfrm>
                    <a:off x="2364840" y="1543320"/>
                    <a:ext cx="185760" cy="102960"/>
                    <a:chOff x="2364840" y="1543320"/>
                    <a:chExt cx="185760" cy="102960"/>
                  </a:xfrm>
                </p:grpSpPr>
                <p:pic>
                  <p:nvPicPr>
                    <p:cNvPr id="1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4840" y="1543320"/>
                      <a:ext cx="185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4" name="Freeform 193"/>
                    <p:cNvSpPr/>
                    <p:nvPr/>
                  </p:nvSpPr>
                  <p:spPr>
                    <a:xfrm>
                      <a:off x="2381400" y="1560960"/>
                      <a:ext cx="1508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5" name="Freeform 191"/>
                  <p:cNvSpPr/>
                  <p:nvPr/>
                </p:nvSpPr>
                <p:spPr>
                  <a:xfrm>
                    <a:off x="2094840" y="1293840"/>
                    <a:ext cx="4082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0" name="Picture 8" descr="000o"/>
          <p:cNvPicPr/>
          <p:nvPr/>
        </p:nvPicPr>
        <p:blipFill>
          <a:blip r:embed="rId9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9" descr="000o"/>
          <p:cNvPicPr/>
          <p:nvPr/>
        </p:nvPicPr>
        <p:blipFill>
          <a:blip r:embed="rId9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0" descr="000o"/>
          <p:cNvPicPr/>
          <p:nvPr/>
        </p:nvPicPr>
        <p:blipFill>
          <a:blip r:embed="rId9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1" descr="000o"/>
          <p:cNvPicPr/>
          <p:nvPr/>
        </p:nvPicPr>
        <p:blipFill>
          <a:blip r:embed="rId9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Text Box 26"/>
          <p:cNvSpPr/>
          <p:nvPr/>
        </p:nvSpPr>
        <p:spPr>
          <a:xfrm>
            <a:off x="2128680" y="2214720"/>
            <a:ext cx="6929640" cy="106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Thể lệ: </a:t>
            </a: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HS nghe và đoán tiếng kêu của các loài động vật quen thuộc” 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5BD60C-AA26-4005-9879-D19FE88D1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7" y="0"/>
            <a:ext cx="9076945" cy="6858000"/>
          </a:xfrm>
          <a:prstGeom prst="rect">
            <a:avLst/>
          </a:prstGeom>
        </p:spPr>
      </p:pic>
      <p:pic>
        <p:nvPicPr>
          <p:cNvPr id="21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23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Rectangle 11"/>
          <p:cNvSpPr/>
          <p:nvPr/>
        </p:nvSpPr>
        <p:spPr>
          <a:xfrm>
            <a:off x="1028880" y="0"/>
            <a:ext cx="32004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ĐỌC LỜI CA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Rectangle 7"/>
          <p:cNvSpPr/>
          <p:nvPr/>
        </p:nvSpPr>
        <p:spPr>
          <a:xfrm>
            <a:off x="4499280" y="714240"/>
            <a:ext cx="224208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GÀ GÁY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10"/>
          <p:cNvSpPr/>
          <p:nvPr/>
        </p:nvSpPr>
        <p:spPr>
          <a:xfrm>
            <a:off x="6629400" y="1170000"/>
            <a:ext cx="2714760" cy="82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Dân ca Cống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Lời mới Huy Trân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11" descr="D:\GIÁO ÁN 1 2020-2021\HÌNH SOẠN GIÁO ÁN\Học hát\GÀ GÁY\1.png"/>
          <p:cNvPicPr/>
          <p:nvPr/>
        </p:nvPicPr>
        <p:blipFill>
          <a:blip r:embed="rId4"/>
          <a:stretch/>
        </p:blipFill>
        <p:spPr>
          <a:xfrm>
            <a:off x="453960" y="3786120"/>
            <a:ext cx="10104480" cy="235764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4"/>
          <p:cNvSpPr/>
          <p:nvPr/>
        </p:nvSpPr>
        <p:spPr>
          <a:xfrm>
            <a:off x="343080" y="1941480"/>
            <a:ext cx="10215360" cy="29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1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Con gà gáy le té le sáng rồi ai ơi!</a:t>
            </a:r>
            <a:endParaRPr lang="en-US" sz="31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1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Gà gáy té le té le sáng rồi ai ơi!</a:t>
            </a:r>
            <a:endParaRPr lang="en-US" sz="31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1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Nắng sáng lên rồi dậy lên nương đã sáng rồi ai ơi!</a:t>
            </a:r>
            <a:endParaRPr lang="en-US" sz="31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1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Rừng và nương xanh đã sáng rồi ai ơi!</a:t>
            </a:r>
            <a:endParaRPr lang="en-US" sz="3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63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Rectangle 6"/>
          <p:cNvSpPr/>
          <p:nvPr/>
        </p:nvSpPr>
        <p:spPr>
          <a:xfrm>
            <a:off x="6199200" y="387360"/>
            <a:ext cx="505764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9" descr="D:\GIÁO ÁN 1 2020-2021\HÌNH SOẠN GIÁO ÁN\Học hát\GÀ GÁY\4.png"/>
          <p:cNvPicPr/>
          <p:nvPr/>
        </p:nvPicPr>
        <p:blipFill>
          <a:blip r:embed="rId4"/>
          <a:stretch/>
        </p:blipFill>
        <p:spPr>
          <a:xfrm>
            <a:off x="446040" y="2743200"/>
            <a:ext cx="10104480" cy="288756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12" descr="D:\GIÁO ÁN 1 2020-2021\HÌNH SOẠN GIÁO ÁN\Học hát\GÀ GÁY\Picture1.jpg"/>
          <p:cNvPicPr/>
          <p:nvPr/>
        </p:nvPicPr>
        <p:blipFill>
          <a:blip r:embed="rId5"/>
          <a:srcRect l="9251" t="16725" r="2294" b="68602"/>
          <a:stretch/>
        </p:blipFill>
        <p:spPr>
          <a:xfrm>
            <a:off x="609600" y="1318492"/>
            <a:ext cx="9753600" cy="175014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73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Rectangle 6"/>
          <p:cNvSpPr/>
          <p:nvPr/>
        </p:nvSpPr>
        <p:spPr>
          <a:xfrm>
            <a:off x="6199200" y="387360"/>
            <a:ext cx="505764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D:\GIÁO ÁN 1 2020-2021\HÌNH SOẠN GIÁO ÁN\Học hát\GÀ GÁY\4.png"/>
          <p:cNvPicPr/>
          <p:nvPr/>
        </p:nvPicPr>
        <p:blipFill>
          <a:blip r:embed="rId4"/>
          <a:stretch/>
        </p:blipFill>
        <p:spPr>
          <a:xfrm>
            <a:off x="446040" y="2667000"/>
            <a:ext cx="10104480" cy="296376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2" descr="D:\GIÁO ÁN 1 2020-2021\HÌNH SOẠN GIÁO ÁN\Học hát\GÀ GÁY\Picture1.jpg"/>
          <p:cNvPicPr/>
          <p:nvPr/>
        </p:nvPicPr>
        <p:blipFill>
          <a:blip r:embed="rId5"/>
          <a:srcRect l="1446" t="36301" r="2294" b="47068"/>
          <a:stretch/>
        </p:blipFill>
        <p:spPr>
          <a:xfrm>
            <a:off x="640440" y="1262880"/>
            <a:ext cx="9715680" cy="1643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82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9" descr="D:\GIÁO ÁN 1 2020-2021\HÌNH SOẠN GIÁO ÁN\Học hát\GÀ GÁY\4.png"/>
          <p:cNvPicPr/>
          <p:nvPr/>
        </p:nvPicPr>
        <p:blipFill>
          <a:blip r:embed="rId4"/>
          <a:stretch/>
        </p:blipFill>
        <p:spPr>
          <a:xfrm>
            <a:off x="446040" y="3368340"/>
            <a:ext cx="10104480" cy="226242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2" descr="D:\GIÁO ÁN 1 2020-2021\HÌNH SOẠN GIÁO ÁN\Học hát\GÀ GÁY\Picture1.jpg"/>
          <p:cNvPicPr/>
          <p:nvPr/>
        </p:nvPicPr>
        <p:blipFill rotWithShape="1">
          <a:blip r:embed="rId5"/>
          <a:srcRect l="1446" t="16725" r="2293" b="69260"/>
          <a:stretch/>
        </p:blipFill>
        <p:spPr>
          <a:xfrm>
            <a:off x="624562" y="1179180"/>
            <a:ext cx="9644040" cy="1106820"/>
          </a:xfrm>
          <a:prstGeom prst="rect">
            <a:avLst/>
          </a:prstGeom>
          <a:ln w="0">
            <a:noFill/>
          </a:ln>
        </p:spPr>
      </p:pic>
      <p:pic>
        <p:nvPicPr>
          <p:cNvPr id="3" name="Picture 12" descr="D:\GIÁO ÁN 1 2020-2021\HÌNH SOẠN GIÁO ÁN\Học hát\GÀ GÁY\Picture1.jpg">
            <a:extLst>
              <a:ext uri="{FF2B5EF4-FFF2-40B4-BE49-F238E27FC236}">
                <a16:creationId xmlns="" xmlns:a16="http://schemas.microsoft.com/office/drawing/2014/main" id="{96B10E7F-59B6-C02B-A529-C9EEA777E6D2}"/>
              </a:ext>
            </a:extLst>
          </p:cNvPr>
          <p:cNvPicPr/>
          <p:nvPr/>
        </p:nvPicPr>
        <p:blipFill rotWithShape="1">
          <a:blip r:embed="rId5"/>
          <a:srcRect l="1446" t="35895" r="2293" b="47068"/>
          <a:stretch/>
        </p:blipFill>
        <p:spPr>
          <a:xfrm>
            <a:off x="644580" y="2174505"/>
            <a:ext cx="9644040" cy="134547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92" name="Rectangle 6"/>
          <p:cNvSpPr/>
          <p:nvPr/>
        </p:nvSpPr>
        <p:spPr>
          <a:xfrm>
            <a:off x="6199200" y="387360"/>
            <a:ext cx="505764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2" descr="D:\GIÁO ÁN 1 2020-2021\HÌNH SOẠN GIÁO ÁN\Học hát\GÀ GÁY\Picture1 - Copy - Copy.jpg"/>
          <p:cNvPicPr/>
          <p:nvPr/>
        </p:nvPicPr>
        <p:blipFill>
          <a:blip r:embed="rId4"/>
          <a:stretch/>
        </p:blipFill>
        <p:spPr>
          <a:xfrm>
            <a:off x="485640" y="1371600"/>
            <a:ext cx="9929880" cy="171432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0" descr="D:\GIÁO ÁN 1 2020-2021\HÌNH SOẠN GIÁO ÁN\Học hát\GÀ GÁY\2.png"/>
          <p:cNvPicPr/>
          <p:nvPr/>
        </p:nvPicPr>
        <p:blipFill>
          <a:blip r:embed="rId5">
            <a:lum contrast="30000"/>
          </a:blip>
          <a:stretch/>
        </p:blipFill>
        <p:spPr>
          <a:xfrm>
            <a:off x="430200" y="3071880"/>
            <a:ext cx="10144080" cy="2571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0" descr="D:\GIÁO ÁN 1 2020-2021\HÌNH SOẠN GIÁO ÁN\Học hát\GÀ GÁY\3.png"/>
          <p:cNvPicPr/>
          <p:nvPr/>
        </p:nvPicPr>
        <p:blipFill>
          <a:blip r:embed="rId3"/>
          <a:stretch/>
        </p:blipFill>
        <p:spPr>
          <a:xfrm>
            <a:off x="430200" y="2133600"/>
            <a:ext cx="10144080" cy="3470160"/>
          </a:xfrm>
          <a:prstGeom prst="rect">
            <a:avLst/>
          </a:prstGeom>
          <a:ln w="0">
            <a:noFill/>
          </a:ln>
        </p:spPr>
      </p:pic>
      <p:sp>
        <p:nvSpPr>
          <p:cNvPr id="301" name="Rectangle 6"/>
          <p:cNvSpPr/>
          <p:nvPr/>
        </p:nvSpPr>
        <p:spPr>
          <a:xfrm>
            <a:off x="6199200" y="387360"/>
            <a:ext cx="505764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2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11" descr="D:\GIÁO ÁN 1 2020-2021\HÌNH SOẠN GIÁO ÁN\Học hát\GÀ GÁY\Picture1 - Copy.jpg"/>
          <p:cNvPicPr/>
          <p:nvPr/>
        </p:nvPicPr>
        <p:blipFill>
          <a:blip r:embed="rId5"/>
          <a:srcRect r="6618"/>
          <a:stretch/>
        </p:blipFill>
        <p:spPr>
          <a:xfrm>
            <a:off x="567122" y="1144774"/>
            <a:ext cx="9796078" cy="182702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7384</TotalTime>
  <Words>115</Words>
  <Application>Microsoft Office PowerPoint</Application>
  <PresentationFormat>Custom</PresentationFormat>
  <Paragraphs>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630</cp:revision>
  <dcterms:created xsi:type="dcterms:W3CDTF">2010-04-30T20:19:48Z</dcterms:created>
  <dcterms:modified xsi:type="dcterms:W3CDTF">2026-01-27T07:45:00Z</dcterms:modified>
  <dc:language>en-US</dc:language>
</cp:coreProperties>
</file>