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523" r:id="rId3"/>
    <p:sldId id="516" r:id="rId4"/>
    <p:sldId id="517" r:id="rId5"/>
    <p:sldId id="518" r:id="rId6"/>
    <p:sldId id="519" r:id="rId7"/>
    <p:sldId id="521" r:id="rId8"/>
    <p:sldId id="483" r:id="rId9"/>
    <p:sldId id="494" r:id="rId10"/>
    <p:sldId id="527" r:id="rId11"/>
    <p:sldId id="528" r:id="rId12"/>
    <p:sldId id="531" r:id="rId13"/>
    <p:sldId id="530" r:id="rId14"/>
  </p:sldIdLst>
  <p:sldSz cx="10972800" cy="6858000"/>
  <p:notesSz cx="6858000" cy="9144000"/>
  <p:custDataLst>
    <p:tags r:id="rId1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9AF6A-7B79-479E-B9B6-6AB8BD5F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92C7-0198-4344-8BDB-AF625B67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247-F86F-46DA-8B32-6FFD5F0C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2325-6ADD-4059-A5C8-A9CFDAB9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8D1E-0C1A-4671-936F-E12F8C5D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A351-6816-408C-8364-FED966CB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10F-D644-4AC8-95E0-5DED80B3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BA13-9E0D-4BE3-87A9-1377BED3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B4B9-74D8-4023-BB9E-A895CA4F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F65A-CFA9-4710-B7FF-A1084CCF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F691-77EC-447A-A224-4E098EF3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DAC4-7D73-4EDE-9014-EC98F6FC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D38-FAF2-4C76-8712-D466A974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5C3-8DC0-41CE-B6ED-02234C55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2CCE8FA-C1C5-420E-B154-002968E9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TIẾT 21</a:t>
            </a:r>
            <a:endParaRPr lang="en-US" sz="32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525"/>
            <a:ext cx="798988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41425" y="2924175"/>
            <a:ext cx="86026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52513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8" y="1700213"/>
            <a:ext cx="843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Trò chơi: 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</a:rPr>
              <a:t>“Nhịp điệu trồng cây”.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48013"/>
            <a:ext cx="14366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4325"/>
            <a:ext cx="90011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75138"/>
            <a:ext cx="1239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08275"/>
            <a:ext cx="18780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41638"/>
            <a:ext cx="21859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586038"/>
            <a:ext cx="24923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98500" y="549275"/>
            <a:ext cx="30337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Nhịp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Điệu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Trồng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cây</a:t>
            </a:r>
            <a:endParaRPr lang="en-US" sz="48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8435" name="Picture 26" descr="20210409092320_wm_shs-am-nha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1022"/>
          <a:stretch>
            <a:fillRect/>
          </a:stretch>
        </p:blipFill>
        <p:spPr bwMode="auto">
          <a:xfrm>
            <a:off x="4262438" y="138113"/>
            <a:ext cx="59197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9" b="7256"/>
          <a:stretch>
            <a:fillRect/>
          </a:stretch>
        </p:blipFill>
        <p:spPr bwMode="auto">
          <a:xfrm>
            <a:off x="4549775" y="4745038"/>
            <a:ext cx="53943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6" descr="20210409092320_wm_shs-am-nh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8" b="52826"/>
          <a:stretch>
            <a:fillRect/>
          </a:stretch>
        </p:blipFill>
        <p:spPr bwMode="auto">
          <a:xfrm>
            <a:off x="4262438" y="1628775"/>
            <a:ext cx="58721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4" b="34549"/>
          <a:stretch>
            <a:fillRect/>
          </a:stretch>
        </p:blipFill>
        <p:spPr bwMode="auto">
          <a:xfrm>
            <a:off x="4262438" y="2997200"/>
            <a:ext cx="6119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83195"/>
              </p:ext>
            </p:extLst>
          </p:nvPr>
        </p:nvGraphicFramePr>
        <p:xfrm>
          <a:off x="2325688" y="2205038"/>
          <a:ext cx="6281736" cy="13970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46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</a:t>
                      </a:r>
                      <a:endParaRPr lang="en-US" sz="1600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Rê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Son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733800"/>
            <a:ext cx="749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299720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0138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04938" y="2492375"/>
            <a:ext cx="8074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NHẠC CỤ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58800" y="2811463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847850" y="2852738"/>
            <a:ext cx="72342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119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9467</TotalTime>
  <Words>108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629</cp:revision>
  <dcterms:created xsi:type="dcterms:W3CDTF">2010-04-30T18:19:48Z</dcterms:created>
  <dcterms:modified xsi:type="dcterms:W3CDTF">2026-01-26T07:57:54Z</dcterms:modified>
</cp:coreProperties>
</file>