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482" r:id="rId2"/>
    <p:sldId id="480" r:id="rId3"/>
    <p:sldId id="507" r:id="rId4"/>
    <p:sldId id="420" r:id="rId5"/>
    <p:sldId id="345" r:id="rId6"/>
    <p:sldId id="500" r:id="rId7"/>
    <p:sldId id="501" r:id="rId8"/>
    <p:sldId id="502" r:id="rId9"/>
    <p:sldId id="503" r:id="rId10"/>
    <p:sldId id="504" r:id="rId11"/>
    <p:sldId id="498" r:id="rId12"/>
    <p:sldId id="497" r:id="rId13"/>
    <p:sldId id="452" r:id="rId14"/>
    <p:sldId id="492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0"/>
  </p:normalViewPr>
  <p:slideViewPr>
    <p:cSldViewPr>
      <p:cViewPr varScale="1">
        <p:scale>
          <a:sx n="70" d="100"/>
          <a:sy n="70" d="100"/>
        </p:scale>
        <p:origin x="-774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24013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737"/>
            <a:ext cx="264956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917825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THƠ THEO TIẾT TẤU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98" y="1556792"/>
            <a:ext cx="2650604" cy="8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7925" y="2611438"/>
            <a:ext cx="6494859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   </a:t>
            </a:r>
            <a:r>
              <a:rPr lang="en-US" sz="2800" dirty="0" err="1">
                <a:solidFill>
                  <a:srgbClr val="1713CB"/>
                </a:solidFill>
              </a:rPr>
              <a:t>Bàn</a:t>
            </a:r>
            <a:r>
              <a:rPr lang="en-US" sz="2800" dirty="0">
                <a:solidFill>
                  <a:srgbClr val="1713CB"/>
                </a:solidFill>
              </a:rPr>
              <a:t> </a:t>
            </a:r>
            <a:r>
              <a:rPr lang="en-US" sz="2800" dirty="0" err="1">
                <a:solidFill>
                  <a:srgbClr val="1713CB"/>
                </a:solidFill>
              </a:rPr>
              <a:t>tay</a:t>
            </a:r>
            <a:r>
              <a:rPr lang="en-US" sz="2800" dirty="0">
                <a:solidFill>
                  <a:srgbClr val="1713CB"/>
                </a:solidFill>
              </a:rPr>
              <a:t> </a:t>
            </a:r>
            <a:r>
              <a:rPr lang="en-US" sz="2800" dirty="0" err="1">
                <a:solidFill>
                  <a:srgbClr val="1713CB"/>
                </a:solidFill>
              </a:rPr>
              <a:t>mẹ</a:t>
            </a:r>
            <a:r>
              <a:rPr lang="en-US" sz="2800" dirty="0">
                <a:solidFill>
                  <a:srgbClr val="1713CB"/>
                </a:solidFill>
              </a:rPr>
              <a:t>                 </a:t>
            </a:r>
            <a:r>
              <a:rPr lang="en-US" sz="2800" dirty="0" err="1">
                <a:solidFill>
                  <a:srgbClr val="1713CB"/>
                </a:solidFill>
              </a:rPr>
              <a:t>Cơm</a:t>
            </a:r>
            <a:r>
              <a:rPr lang="en-US" sz="2800" dirty="0">
                <a:solidFill>
                  <a:srgbClr val="1713CB"/>
                </a:solidFill>
              </a:rPr>
              <a:t> con </a:t>
            </a:r>
            <a:r>
              <a:rPr lang="en-US" sz="2800" dirty="0" err="1">
                <a:solidFill>
                  <a:srgbClr val="1713CB"/>
                </a:solidFill>
              </a:rPr>
              <a:t>ăn</a:t>
            </a:r>
            <a:endParaRPr lang="en-US" sz="2800" dirty="0">
              <a:solidFill>
                <a:srgbClr val="1713CB"/>
              </a:solidFill>
            </a:endParaRPr>
          </a:p>
          <a:p>
            <a:pPr algn="l"/>
            <a:r>
              <a:rPr lang="en-US" sz="2800" dirty="0">
                <a:solidFill>
                  <a:srgbClr val="1713CB"/>
                </a:solidFill>
              </a:rPr>
              <a:t>   </a:t>
            </a:r>
            <a:r>
              <a:rPr lang="en-US" sz="2800" dirty="0" err="1">
                <a:solidFill>
                  <a:srgbClr val="1713CB"/>
                </a:solidFill>
              </a:rPr>
              <a:t>Bế</a:t>
            </a:r>
            <a:r>
              <a:rPr lang="en-US" sz="2800" dirty="0">
                <a:solidFill>
                  <a:srgbClr val="1713CB"/>
                </a:solidFill>
              </a:rPr>
              <a:t> </a:t>
            </a:r>
            <a:r>
              <a:rPr lang="en-US" sz="2800" dirty="0" err="1">
                <a:solidFill>
                  <a:srgbClr val="1713CB"/>
                </a:solidFill>
              </a:rPr>
              <a:t>chúng</a:t>
            </a:r>
            <a:r>
              <a:rPr lang="en-US" sz="2800" dirty="0">
                <a:solidFill>
                  <a:srgbClr val="1713CB"/>
                </a:solidFill>
              </a:rPr>
              <a:t> con             Tay </a:t>
            </a:r>
            <a:r>
              <a:rPr lang="en-US" sz="2800" dirty="0" err="1">
                <a:solidFill>
                  <a:srgbClr val="1713CB"/>
                </a:solidFill>
              </a:rPr>
              <a:t>mẹ</a:t>
            </a:r>
            <a:r>
              <a:rPr lang="en-US" sz="2800" dirty="0">
                <a:solidFill>
                  <a:srgbClr val="1713CB"/>
                </a:solidFill>
              </a:rPr>
              <a:t> </a:t>
            </a:r>
            <a:r>
              <a:rPr lang="en-US" sz="2800" dirty="0" err="1">
                <a:solidFill>
                  <a:srgbClr val="1713CB"/>
                </a:solidFill>
              </a:rPr>
              <a:t>nấu</a:t>
            </a:r>
            <a:endParaRPr lang="en-US" sz="2800" dirty="0">
              <a:solidFill>
                <a:srgbClr val="1713CB"/>
              </a:solidFill>
            </a:endParaRPr>
          </a:p>
          <a:p>
            <a:pPr algn="l"/>
            <a:r>
              <a:rPr lang="en-US" sz="2800" dirty="0">
                <a:solidFill>
                  <a:srgbClr val="1713CB"/>
                </a:solidFill>
              </a:rPr>
              <a:t>   </a:t>
            </a:r>
            <a:r>
              <a:rPr lang="en-US" sz="2800" dirty="0" err="1">
                <a:solidFill>
                  <a:srgbClr val="1713CB"/>
                </a:solidFill>
              </a:rPr>
              <a:t>Bàn</a:t>
            </a:r>
            <a:r>
              <a:rPr lang="en-US" sz="2800" dirty="0">
                <a:solidFill>
                  <a:srgbClr val="1713CB"/>
                </a:solidFill>
              </a:rPr>
              <a:t> </a:t>
            </a:r>
            <a:r>
              <a:rPr lang="en-US" sz="2800" dirty="0" err="1">
                <a:solidFill>
                  <a:srgbClr val="1713CB"/>
                </a:solidFill>
              </a:rPr>
              <a:t>tay</a:t>
            </a:r>
            <a:r>
              <a:rPr lang="en-US" sz="2800" dirty="0">
                <a:solidFill>
                  <a:srgbClr val="1713CB"/>
                </a:solidFill>
              </a:rPr>
              <a:t> </a:t>
            </a:r>
            <a:r>
              <a:rPr lang="en-US" sz="2800" dirty="0" err="1">
                <a:solidFill>
                  <a:srgbClr val="1713CB"/>
                </a:solidFill>
              </a:rPr>
              <a:t>mẹ</a:t>
            </a:r>
            <a:r>
              <a:rPr lang="en-US" sz="2800" dirty="0">
                <a:solidFill>
                  <a:srgbClr val="1713CB"/>
                </a:solidFill>
              </a:rPr>
              <a:t>                 </a:t>
            </a:r>
            <a:r>
              <a:rPr lang="en-US" sz="2800" dirty="0" err="1">
                <a:solidFill>
                  <a:srgbClr val="1713CB"/>
                </a:solidFill>
              </a:rPr>
              <a:t>Nước</a:t>
            </a:r>
            <a:r>
              <a:rPr lang="en-US" sz="2800" dirty="0">
                <a:solidFill>
                  <a:srgbClr val="1713CB"/>
                </a:solidFill>
              </a:rPr>
              <a:t> con </a:t>
            </a:r>
            <a:r>
              <a:rPr lang="en-US" sz="2800" dirty="0" err="1">
                <a:solidFill>
                  <a:srgbClr val="1713CB"/>
                </a:solidFill>
              </a:rPr>
              <a:t>uống</a:t>
            </a:r>
            <a:endParaRPr lang="en-US" sz="2800" dirty="0">
              <a:solidFill>
                <a:srgbClr val="1713CB"/>
              </a:solidFill>
            </a:endParaRPr>
          </a:p>
          <a:p>
            <a:pPr algn="l"/>
            <a:r>
              <a:rPr lang="en-US" sz="2800" dirty="0">
                <a:solidFill>
                  <a:srgbClr val="1713CB"/>
                </a:solidFill>
              </a:rPr>
              <a:t>   </a:t>
            </a:r>
            <a:r>
              <a:rPr lang="en-US" sz="2800" dirty="0" err="1">
                <a:solidFill>
                  <a:srgbClr val="1713CB"/>
                </a:solidFill>
              </a:rPr>
              <a:t>Chăm</a:t>
            </a:r>
            <a:r>
              <a:rPr lang="en-US" sz="2800" dirty="0">
                <a:solidFill>
                  <a:srgbClr val="1713CB"/>
                </a:solidFill>
              </a:rPr>
              <a:t> </a:t>
            </a:r>
            <a:r>
              <a:rPr lang="en-US" sz="2800" dirty="0" err="1">
                <a:solidFill>
                  <a:srgbClr val="1713CB"/>
                </a:solidFill>
              </a:rPr>
              <a:t>chúng</a:t>
            </a:r>
            <a:r>
              <a:rPr lang="en-US" sz="2800" dirty="0">
                <a:solidFill>
                  <a:srgbClr val="1713CB"/>
                </a:solidFill>
              </a:rPr>
              <a:t> con        Tay </a:t>
            </a:r>
            <a:r>
              <a:rPr lang="en-US" sz="2800" dirty="0" err="1">
                <a:solidFill>
                  <a:srgbClr val="1713CB"/>
                </a:solidFill>
              </a:rPr>
              <a:t>mẹ</a:t>
            </a:r>
            <a:r>
              <a:rPr lang="en-US" sz="2800" dirty="0">
                <a:solidFill>
                  <a:srgbClr val="1713CB"/>
                </a:solidFill>
              </a:rPr>
              <a:t> </a:t>
            </a:r>
            <a:r>
              <a:rPr lang="en-US" sz="2800" dirty="0" err="1">
                <a:solidFill>
                  <a:srgbClr val="1713CB"/>
                </a:solidFill>
              </a:rPr>
              <a:t>đun</a:t>
            </a:r>
            <a:r>
              <a:rPr lang="en-US" sz="2800" dirty="0">
                <a:solidFill>
                  <a:srgbClr val="1713CB"/>
                </a:solidFill>
              </a:rPr>
              <a:t>…</a:t>
            </a:r>
          </a:p>
          <a:p>
            <a:r>
              <a:rPr lang="en-US" sz="2400" dirty="0"/>
              <a:t>                          </a:t>
            </a:r>
            <a:r>
              <a:rPr lang="en-US" sz="2400" i="1" dirty="0"/>
              <a:t>(</a:t>
            </a:r>
            <a:r>
              <a:rPr lang="en-US" sz="2400" i="1" dirty="0" err="1"/>
              <a:t>Trích</a:t>
            </a:r>
            <a:r>
              <a:rPr lang="en-US" sz="2400" i="1" dirty="0"/>
              <a:t> </a:t>
            </a:r>
            <a:r>
              <a:rPr lang="en-US" sz="2400" i="1" dirty="0" err="1"/>
              <a:t>thơ</a:t>
            </a:r>
            <a:r>
              <a:rPr lang="en-US" sz="2400" i="1" dirty="0"/>
              <a:t>: </a:t>
            </a:r>
            <a:r>
              <a:rPr lang="en-US" sz="2400" i="1" dirty="0" err="1"/>
              <a:t>Tạ</a:t>
            </a:r>
            <a:r>
              <a:rPr lang="en-US" sz="2400" i="1" dirty="0"/>
              <a:t> </a:t>
            </a:r>
            <a:r>
              <a:rPr lang="en-US" sz="2400" i="1" dirty="0" err="1"/>
              <a:t>Hữu</a:t>
            </a:r>
            <a:r>
              <a:rPr lang="en-US" sz="2400" i="1" dirty="0"/>
              <a:t> </a:t>
            </a:r>
            <a:r>
              <a:rPr lang="en-US" sz="2400" i="1" dirty="0" err="1"/>
              <a:t>Yên</a:t>
            </a:r>
            <a:r>
              <a:rPr lang="en-US" sz="2400" i="1" dirty="0"/>
              <a:t>) </a:t>
            </a:r>
            <a:endParaRPr lang="en-US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9841</TotalTime>
  <Words>169</Words>
  <Application>Microsoft Office PowerPoint</Application>
  <PresentationFormat>Custom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637</cp:revision>
  <dcterms:created xsi:type="dcterms:W3CDTF">2010-04-30T18:19:48Z</dcterms:created>
  <dcterms:modified xsi:type="dcterms:W3CDTF">2026-02-02T07:22:39Z</dcterms:modified>
</cp:coreProperties>
</file>