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482" r:id="rId2"/>
    <p:sldId id="574" r:id="rId3"/>
    <p:sldId id="542" r:id="rId4"/>
    <p:sldId id="557" r:id="rId5"/>
    <p:sldId id="587" r:id="rId6"/>
    <p:sldId id="567" r:id="rId7"/>
    <p:sldId id="588" r:id="rId8"/>
    <p:sldId id="578" r:id="rId9"/>
    <p:sldId id="57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1713CB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80606C7-1C57-3744-4601-B252DF311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5880" y="0"/>
            <a:ext cx="7176120" cy="2129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552FD3-745D-518E-5F95-6F147205EDA5}"/>
              </a:ext>
            </a:extLst>
          </p:cNvPr>
          <p:cNvSpPr txBox="1"/>
          <p:nvPr/>
        </p:nvSpPr>
        <p:spPr>
          <a:xfrm>
            <a:off x="1271464" y="3143414"/>
            <a:ext cx="6912768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“BODY PERCUSSION”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448ECD23-3B5B-644B-02D2-E1CD7ADFC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76" r="41414" b="74462"/>
          <a:stretch/>
        </p:blipFill>
        <p:spPr bwMode="auto">
          <a:xfrm>
            <a:off x="1055440" y="363637"/>
            <a:ext cx="25922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=""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742174"/>
            <a:ext cx="10009112" cy="1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VẬN DỤNG – SÁNG TẠO 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7202" y="-1274697"/>
              <a:ext cx="4368705" cy="120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TRÒ CHƠI</a:t>
              </a:r>
            </a:p>
            <a:p>
              <a:pPr algn="ctr" eaLnBrk="1" hangingPunct="1"/>
              <a:r>
                <a:rPr lang="en-US" sz="3200" b="1" dirty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ĐỌC NHANH – ĐỌC ĐÚNG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3938" y="-1205865"/>
              <a:ext cx="3925564" cy="138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ĐỌC </a:t>
              </a:r>
              <a:r>
                <a:rPr lang="en-US" sz="4400" b="1" i="1" dirty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RÁP</a:t>
              </a:r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 LỜI CA</a:t>
              </a:r>
            </a:p>
            <a:p>
              <a:pPr algn="ctr" eaLnBrk="1" hangingPunct="1"/>
              <a:r>
                <a:rPr lang="en-US" sz="4400" b="1" dirty="0">
                  <a:latin typeface="Cambria" pitchFamily="18" charset="0"/>
                  <a:cs typeface="Times New Roman" pitchFamily="18" charset="0"/>
                </a:rPr>
                <a:t>VÀ VẬN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03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4670B91-1A88-A01F-388E-1E90C67060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0"/>
          <a:stretch/>
        </p:blipFill>
        <p:spPr>
          <a:xfrm flipV="1">
            <a:off x="8184232" y="234359"/>
            <a:ext cx="3569117" cy="1092433"/>
          </a:xfrm>
          <a:prstGeom prst="rect">
            <a:avLst/>
          </a:prstGeom>
        </p:spPr>
      </p:pic>
      <p:pic>
        <p:nvPicPr>
          <p:cNvPr id="2" name="Picture 24">
            <a:extLst>
              <a:ext uri="{FF2B5EF4-FFF2-40B4-BE49-F238E27FC236}">
                <a16:creationId xmlns="" xmlns:a16="http://schemas.microsoft.com/office/drawing/2014/main" id="{32544F5B-2CD0-CC3C-B0DF-CAC050DD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46736" r="48196" b="29153"/>
          <a:stretch>
            <a:fillRect/>
          </a:stretch>
        </p:blipFill>
        <p:spPr bwMode="auto">
          <a:xfrm>
            <a:off x="3756193" y="607433"/>
            <a:ext cx="4744331" cy="37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=""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6324" y="-1481192"/>
              <a:ext cx="4180790" cy="18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BIỂU DIỄN BÀI HÁT</a:t>
              </a:r>
            </a:p>
            <a:p>
              <a:pPr algn="ctr" eaLnBrk="1" hangingPunct="1"/>
              <a:r>
                <a:rPr lang="en-US" sz="4000" b="1" i="1" dirty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ĐÓN XUÂN VỀ</a:t>
              </a:r>
            </a:p>
            <a:p>
              <a:pPr algn="ctr" eaLnBrk="1" hangingPunct="1"/>
              <a:r>
                <a:rPr lang="en-US" sz="4000" b="1" dirty="0">
                  <a:latin typeface="Cambria" pitchFamily="18" charset="0"/>
                  <a:cs typeface="Times New Roman" pitchFamily="18" charset="0"/>
                </a:rPr>
                <a:t>THEO Ý THÍCH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54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8ABB87D-062C-45E0-9C43-15FD0839D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60648"/>
            <a:ext cx="705678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D25318A-0CAB-BF6B-BBA8-11FA70B1D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858" y="219702"/>
            <a:ext cx="11391774" cy="2777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E831147B-70E6-B05F-6140-85AA2670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3908107"/>
            <a:ext cx="10729192" cy="15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VẬN DỤNG – SÁNG TẠO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408A1F89-1728-591D-1266-371CD4C0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2305583"/>
            <a:ext cx="427947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5</a:t>
            </a:r>
          </a:p>
        </p:txBody>
      </p:sp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7982</TotalTime>
  <Words>63</Words>
  <Application>Microsoft Office PowerPoint</Application>
  <PresentationFormat>Custom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644</cp:revision>
  <dcterms:created xsi:type="dcterms:W3CDTF">2010-04-30T18:19:48Z</dcterms:created>
  <dcterms:modified xsi:type="dcterms:W3CDTF">2026-02-02T07:23:58Z</dcterms:modified>
</cp:coreProperties>
</file>