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482" r:id="rId2"/>
    <p:sldId id="563" r:id="rId3"/>
    <p:sldId id="542" r:id="rId4"/>
    <p:sldId id="496" r:id="rId5"/>
    <p:sldId id="546" r:id="rId6"/>
    <p:sldId id="548" r:id="rId7"/>
    <p:sldId id="584" r:id="rId8"/>
    <p:sldId id="585" r:id="rId9"/>
    <p:sldId id="586" r:id="rId10"/>
    <p:sldId id="587" r:id="rId11"/>
    <p:sldId id="549" r:id="rId12"/>
    <p:sldId id="550" r:id="rId13"/>
    <p:sldId id="580" r:id="rId14"/>
    <p:sldId id="581" r:id="rId15"/>
    <p:sldId id="582" r:id="rId16"/>
    <p:sldId id="555" r:id="rId17"/>
    <p:sldId id="557" r:id="rId18"/>
    <p:sldId id="560" r:id="rId19"/>
    <p:sldId id="56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C872CF-F448-4BF9-BB24-D7AE6D54E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45" y="-17043"/>
            <a:ext cx="7134037" cy="2099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538959-7FB1-4F0C-8D18-698DC1993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26" y="4797152"/>
            <a:ext cx="11362306" cy="1452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49088C-18C3-7173-1C33-7DE5088A3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019" y="2027292"/>
            <a:ext cx="10234919" cy="25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538959-7FB1-4F0C-8D18-698DC1993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26" y="4797152"/>
            <a:ext cx="11362306" cy="1452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3EFFB5-655A-43DA-B12F-2D3224D68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333" y="1628800"/>
            <a:ext cx="946319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A0AC013-ED57-429D-A4A0-65FD5775D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507644"/>
            <a:ext cx="10081120" cy="47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700320-F5D1-4EF3-A94B-DE1A1AF8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26" y="4797152"/>
            <a:ext cx="11362306" cy="1452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4CF1C9-092A-4FEE-8A27-B6FEC02CA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26" y="2024844"/>
            <a:ext cx="10057948" cy="23762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17B3D7B-F1F4-BEDC-0690-E572FA0F4B75}"/>
              </a:ext>
            </a:extLst>
          </p:cNvPr>
          <p:cNvSpPr/>
          <p:nvPr/>
        </p:nvSpPr>
        <p:spPr>
          <a:xfrm>
            <a:off x="119336" y="344443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LỜI 2</a:t>
            </a:r>
            <a:endParaRPr lang="vi-VN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538959-7FB1-4F0C-8D18-698DC1993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26" y="4797152"/>
            <a:ext cx="11362306" cy="1452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3EFFB5-655A-43DA-B12F-2D3224D68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333" y="1628800"/>
            <a:ext cx="9463195" cy="3168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9747B4B-938A-45FD-EE97-03FC660DE830}"/>
              </a:ext>
            </a:extLst>
          </p:cNvPr>
          <p:cNvSpPr/>
          <p:nvPr/>
        </p:nvSpPr>
        <p:spPr>
          <a:xfrm>
            <a:off x="119336" y="344443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LỜI 2</a:t>
            </a:r>
            <a:endParaRPr lang="vi-VN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D85DED-6418-4EB1-98A6-AEEB9E4A2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1507644"/>
            <a:ext cx="9865096" cy="46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0696" y="-1223459"/>
              <a:ext cx="3672047" cy="150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9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9132" y="-1227717"/>
              <a:ext cx="4075177" cy="12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43472" y="3846352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hát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Khúc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nhạc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trên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nương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xa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nói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về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vùng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miền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nào</a:t>
            </a:r>
            <a:r>
              <a:rPr lang="en-US" sz="3200" dirty="0">
                <a:latin typeface="Cambria" pitchFamily="18" charset="0"/>
              </a:rPr>
              <a:t>?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815118"/>
            <a:ext cx="561266" cy="743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687421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9C84AE-89AB-421F-8A3E-FCEE9A1A9C66}"/>
              </a:ext>
            </a:extLst>
          </p:cNvPr>
          <p:cNvSpPr txBox="1"/>
          <p:nvPr/>
        </p:nvSpPr>
        <p:spPr>
          <a:xfrm>
            <a:off x="1343472" y="4689289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Tìm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những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câu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hát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có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giai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điệu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giống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nhau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trong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Khúc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nhạc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trên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nương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xa</a:t>
            </a:r>
            <a:r>
              <a:rPr lang="en-US" sz="3200" i="1" dirty="0">
                <a:latin typeface="Cambria" pitchFamily="18" charset="0"/>
              </a:rPr>
              <a:t>.</a:t>
            </a:r>
            <a:endParaRPr lang="vi-VN" sz="3200" dirty="0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0476" y="-993471"/>
              <a:ext cx="4352484" cy="1413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HÁT VÀ VẬN ĐỘNG THEO Ý THÍCH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BD844A-6D3C-4A4C-997A-83D88ABAAC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357"/>
          <a:stretch/>
        </p:blipFill>
        <p:spPr>
          <a:xfrm>
            <a:off x="911423" y="297210"/>
            <a:ext cx="289898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983432" y="332656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29CBD4-6953-420D-BD80-0658DCD1E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96752"/>
            <a:ext cx="11089232" cy="5328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2C73D9-3EA1-4983-B2B2-000C46C45F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5128"/>
          <a:stretch/>
        </p:blipFill>
        <p:spPr>
          <a:xfrm>
            <a:off x="1127448" y="3284984"/>
            <a:ext cx="9793088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9B9D00C-C9D4-4E87-9BEB-23E9AF0D1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88" y="3108546"/>
            <a:ext cx="1296144" cy="1512168"/>
          </a:xfrm>
          <a:prstGeom prst="rect">
            <a:avLst/>
          </a:prstGeom>
        </p:spPr>
      </p:pic>
      <p:sp>
        <p:nvSpPr>
          <p:cNvPr id="29" name="Rectangle 3">
            <a:extLst>
              <a:ext uri="{FF2B5EF4-FFF2-40B4-BE49-F238E27FC236}">
                <a16:creationId xmlns="" xmlns:a16="http://schemas.microsoft.com/office/drawing/2014/main" id="{1F4E89BB-8D9A-4774-81A6-94E76D903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170" y="4741493"/>
            <a:ext cx="5218476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Nhạc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lời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: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Bùi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Anh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Tôn</a:t>
            </a:r>
            <a:endParaRPr lang="en-US" sz="3000" b="1" i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556" y="4048130"/>
            <a:ext cx="8136904" cy="77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ĐẸP MÃI TUỔI THƠ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8064896" cy="6067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479376" y="2807688"/>
            <a:ext cx="73448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3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lang="en-US" sz="3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ùi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Anh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1962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quán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3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0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hát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bài hát có sắc thái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7896200" y="-4524"/>
            <a:ext cx="3600400" cy="1944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AE72BC-ACAF-475C-A3B8-D9ED3A00A489}"/>
              </a:ext>
            </a:extLst>
          </p:cNvPr>
          <p:cNvSpPr txBox="1"/>
          <p:nvPr/>
        </p:nvSpPr>
        <p:spPr>
          <a:xfrm>
            <a:off x="8561548" y="791302"/>
            <a:ext cx="2345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itchFamily="18" charset="0"/>
              </a:rPr>
              <a:t>TÁC GIẢ</a:t>
            </a:r>
            <a:endParaRPr lang="vi-VN" sz="3600" b="1" dirty="0"/>
          </a:p>
        </p:txBody>
      </p:sp>
      <p:pic>
        <p:nvPicPr>
          <p:cNvPr id="1026" name="Picture 2" descr="Bùi Anh Tôn | Hội Nhạc Sĩ Việt Nam">
            <a:extLst>
              <a:ext uri="{FF2B5EF4-FFF2-40B4-BE49-F238E27FC236}">
                <a16:creationId xmlns="" xmlns:a16="http://schemas.microsoft.com/office/drawing/2014/main" id="{9D5AC079-C79D-2CD9-72B8-13FBAE80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463" y="1985875"/>
            <a:ext cx="3002290" cy="3951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89C8F0-D2B2-4CEC-B5A9-E1B9A7F892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"/>
          <a:stretch/>
        </p:blipFill>
        <p:spPr>
          <a:xfrm>
            <a:off x="3423807" y="230877"/>
            <a:ext cx="8216809" cy="6006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885AB8-61DD-4A84-94C6-DA67DFCDF1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5750" r="24945" b="1701"/>
          <a:stretch/>
        </p:blipFill>
        <p:spPr>
          <a:xfrm>
            <a:off x="400608" y="3634391"/>
            <a:ext cx="2997125" cy="25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700320-F5D1-4EF3-A94B-DE1A1AF8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26" y="4498282"/>
            <a:ext cx="11362306" cy="17510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67F9FD4-6C18-4E4B-8ABB-6F85BD14DA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9009"/>
          <a:stretch/>
        </p:blipFill>
        <p:spPr>
          <a:xfrm>
            <a:off x="767408" y="2276872"/>
            <a:ext cx="10280571" cy="14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700320-F5D1-4EF3-A94B-DE1A1AF8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26" y="4509120"/>
            <a:ext cx="11362306" cy="17402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67F9FD4-6C18-4E4B-8ABB-6F85BD14DA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1782"/>
          <a:stretch/>
        </p:blipFill>
        <p:spPr>
          <a:xfrm>
            <a:off x="1019436" y="2348880"/>
            <a:ext cx="10153128" cy="14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700320-F5D1-4EF3-A94B-DE1A1AF8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26" y="4797152"/>
            <a:ext cx="11362306" cy="14521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67F9FD4-6C18-4E4B-8ABB-6F85BD14D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424" y="1846356"/>
            <a:ext cx="10153128" cy="25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538959-7FB1-4F0C-8D18-698DC1993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26" y="4797152"/>
            <a:ext cx="11362306" cy="1452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949AAB-7F42-9ECF-4B10-7424F72D2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534" y="1931088"/>
            <a:ext cx="10002931" cy="22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8244</TotalTime>
  <Words>132</Words>
  <Application>Microsoft Office PowerPoint</Application>
  <PresentationFormat>Custom</PresentationFormat>
  <Paragraphs>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640</cp:revision>
  <dcterms:created xsi:type="dcterms:W3CDTF">2010-04-30T18:19:48Z</dcterms:created>
  <dcterms:modified xsi:type="dcterms:W3CDTF">2026-02-02T07:27:24Z</dcterms:modified>
</cp:coreProperties>
</file>