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617" r:id="rId2"/>
    <p:sldId id="543" r:id="rId3"/>
    <p:sldId id="542" r:id="rId4"/>
    <p:sldId id="496" r:id="rId5"/>
    <p:sldId id="609" r:id="rId6"/>
    <p:sldId id="622" r:id="rId7"/>
    <p:sldId id="60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112224" y="4054069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8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375920" y="44624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56792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404664"/>
            <a:ext cx="10915670" cy="1076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t="64762" r="34360" b="12222"/>
          <a:stretch/>
        </p:blipFill>
        <p:spPr>
          <a:xfrm>
            <a:off x="1238690" y="1988840"/>
            <a:ext cx="4209238" cy="3744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57779" r="24109" b="7777"/>
          <a:stretch/>
        </p:blipFill>
        <p:spPr>
          <a:xfrm>
            <a:off x="5888070" y="1885613"/>
            <a:ext cx="5176482" cy="39003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348880"/>
            <a:ext cx="11233248" cy="3683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48" y="712245"/>
            <a:ext cx="8856984" cy="886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96" y="1628800"/>
            <a:ext cx="7992888" cy="532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5" t="7797" r="6546" b="74354"/>
          <a:stretch/>
        </p:blipFill>
        <p:spPr>
          <a:xfrm>
            <a:off x="682438" y="2641843"/>
            <a:ext cx="10792850" cy="3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351117"/>
            <a:ext cx="1389535" cy="830280"/>
          </a:xfrm>
          <a:prstGeom prst="rect">
            <a:avLst/>
          </a:prstGeom>
        </p:spPr>
      </p:pic>
      <p:pic>
        <p:nvPicPr>
          <p:cNvPr id="14" name="Picture 2" descr="HẠT MƯA KỂ CHUYỆ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80" y="359695"/>
            <a:ext cx="4696704" cy="58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4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407368" y="332655"/>
            <a:ext cx="11053228" cy="28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2303730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C9FA4A-99E9-794E-B134-31FC60BAA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1359"/>
            <a:ext cx="3600400" cy="1153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D2B94F-269D-33A2-2EAA-4C891B107943}"/>
              </a:ext>
            </a:extLst>
          </p:cNvPr>
          <p:cNvSpPr/>
          <p:nvPr/>
        </p:nvSpPr>
        <p:spPr>
          <a:xfrm>
            <a:off x="731404" y="4691827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8599</TotalTime>
  <Words>25</Words>
  <Application>Microsoft Office PowerPoint</Application>
  <PresentationFormat>Custom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692</cp:revision>
  <dcterms:created xsi:type="dcterms:W3CDTF">2010-04-30T18:19:48Z</dcterms:created>
  <dcterms:modified xsi:type="dcterms:W3CDTF">2026-01-26T08:04:37Z</dcterms:modified>
</cp:coreProperties>
</file>