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575" r:id="rId2"/>
    <p:sldId id="611" r:id="rId3"/>
    <p:sldId id="542" r:id="rId4"/>
    <p:sldId id="496" r:id="rId5"/>
    <p:sldId id="577" r:id="rId6"/>
    <p:sldId id="578" r:id="rId7"/>
    <p:sldId id="595" r:id="rId8"/>
    <p:sldId id="596" r:id="rId9"/>
    <p:sldId id="612" r:id="rId10"/>
    <p:sldId id="613" r:id="rId11"/>
    <p:sldId id="599" r:id="rId12"/>
    <p:sldId id="619" r:id="rId13"/>
    <p:sldId id="583" r:id="rId14"/>
    <p:sldId id="585" r:id="rId15"/>
    <p:sldId id="603" r:id="rId16"/>
    <p:sldId id="56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5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2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68" y="0"/>
            <a:ext cx="6818231" cy="2052962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328248" y="2204864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5"/>
            <a:ext cx="11233248" cy="3948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863" y="2315964"/>
            <a:ext cx="8568952" cy="35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3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572578"/>
            <a:ext cx="11233248" cy="459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568" y="1845199"/>
            <a:ext cx="7849122" cy="41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9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86794"/>
            <a:ext cx="11233248" cy="4778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923" y="1622046"/>
            <a:ext cx="7835927" cy="43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7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3846911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717032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860652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9C84AE-89AB-421F-8A3E-FCEE9A1A9C66}"/>
              </a:ext>
            </a:extLst>
          </p:cNvPr>
          <p:cNvSpPr txBox="1"/>
          <p:nvPr/>
        </p:nvSpPr>
        <p:spPr>
          <a:xfrm>
            <a:off x="1343472" y="4931922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Nội</a:t>
            </a:r>
            <a:r>
              <a:rPr lang="en-US" sz="3200" dirty="0" smtClean="0">
                <a:latin typeface="Cambria" pitchFamily="18" charset="0"/>
              </a:rPr>
              <a:t> dung </a:t>
            </a:r>
            <a:r>
              <a:rPr lang="en-US" sz="3200" dirty="0" err="1" smtClean="0">
                <a:latin typeface="Cambria" pitchFamily="18" charset="0"/>
              </a:rPr>
              <a:t>bài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hát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nói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về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điều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gì</a:t>
            </a:r>
            <a:r>
              <a:rPr lang="en-US" sz="3200" dirty="0" smtClean="0">
                <a:latin typeface="Cambria" pitchFamily="18" charset="0"/>
              </a:rPr>
              <a:t>?</a:t>
            </a:r>
            <a:endParaRPr lang="vi-VN" sz="3200" i="1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1044116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74" y="3594736"/>
            <a:ext cx="7187465" cy="16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951" y="4005064"/>
            <a:ext cx="5456606" cy="1008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1222" y="5081509"/>
            <a:ext cx="4011623" cy="47615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23B4E3-B59E-C9DC-DC69-FBEB5FCB3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7920880" cy="592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628ECF-D60C-0DFF-A15E-14E4C77D8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248" y="27549"/>
            <a:ext cx="4445148" cy="6116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3A89C8-7F8E-952B-887D-38B02D01A4F9}"/>
              </a:ext>
            </a:extLst>
          </p:cNvPr>
          <p:cNvSpPr txBox="1"/>
          <p:nvPr/>
        </p:nvSpPr>
        <p:spPr>
          <a:xfrm>
            <a:off x="8880372" y="838453"/>
            <a:ext cx="2400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TÁC </a:t>
            </a:r>
            <a:r>
              <a:rPr lang="en-US" sz="3600" b="1" dirty="0" smtClean="0">
                <a:latin typeface="Cambria" pitchFamily="18" charset="0"/>
              </a:rPr>
              <a:t>GIẢ</a:t>
            </a:r>
            <a:endParaRPr lang="vi-VN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67408" y="2852936"/>
            <a:ext cx="7039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075"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1962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nay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346075"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Noel,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bếp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con,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…</a:t>
            </a:r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2224" y="5682619"/>
            <a:ext cx="379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/>
          </a:p>
        </p:txBody>
      </p:sp>
      <p:pic>
        <p:nvPicPr>
          <p:cNvPr id="1026" name="Picture 2" descr="https://afamilycdn.com/Images/Uploaded/Share/2010/09/29/5a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8" t="1934" r="55402" b="43018"/>
          <a:stretch/>
        </p:blipFill>
        <p:spPr bwMode="auto">
          <a:xfrm flipH="1">
            <a:off x="8400256" y="2242455"/>
            <a:ext cx="3055556" cy="34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698"/>
            <a:ext cx="5254377" cy="58191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7" y="258562"/>
            <a:ext cx="1389535" cy="83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3140968"/>
            <a:ext cx="5701927" cy="30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7" y="2708920"/>
            <a:ext cx="10585176" cy="2701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1824" y="377333"/>
            <a:ext cx="2880320" cy="17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88" y="2636912"/>
            <a:ext cx="104859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572578"/>
            <a:ext cx="11233248" cy="459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1856161"/>
            <a:ext cx="8136904" cy="40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7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43" y="2662163"/>
            <a:ext cx="10520193" cy="26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9262</TotalTime>
  <Words>141</Words>
  <Application>Microsoft Office PowerPoint</Application>
  <PresentationFormat>Custom</PresentationFormat>
  <Paragraphs>17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707</cp:revision>
  <dcterms:created xsi:type="dcterms:W3CDTF">2010-04-30T18:19:48Z</dcterms:created>
  <dcterms:modified xsi:type="dcterms:W3CDTF">2026-02-02T07:44:53Z</dcterms:modified>
</cp:coreProperties>
</file>