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627" r:id="rId2"/>
    <p:sldId id="543" r:id="rId3"/>
    <p:sldId id="563" r:id="rId4"/>
    <p:sldId id="542" r:id="rId5"/>
    <p:sldId id="618" r:id="rId6"/>
    <p:sldId id="496" r:id="rId7"/>
    <p:sldId id="630" r:id="rId8"/>
    <p:sldId id="614" r:id="rId9"/>
    <p:sldId id="628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>
        <p:scale>
          <a:sx n="50" d="100"/>
          <a:sy n="50" d="100"/>
        </p:scale>
        <p:origin x="-1212" y="-4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8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1.png"/><Relationship Id="rId9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-removebg-preview (67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0"/>
          <a:stretch/>
        </p:blipFill>
        <p:spPr bwMode="auto">
          <a:xfrm>
            <a:off x="5447928" y="44624"/>
            <a:ext cx="6816286" cy="20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8448504" y="3117812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800" b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28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991"/>
            <a:ext cx="5447928" cy="68619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07" b="99415" l="0" r="100000">
                        <a14:foregroundMark x1="94514" y1="23002" x2="94514" y2="23002"/>
                        <a14:foregroundMark x1="93455" y1="25926" x2="93455" y2="25926"/>
                        <a14:foregroundMark x1="95380" y1="26316" x2="95380" y2="26316"/>
                        <a14:foregroundMark x1="94514" y1="24756" x2="94514" y2="24756"/>
                        <a14:foregroundMark x1="92974" y1="24951" x2="92974" y2="24951"/>
                        <a14:foregroundMark x1="90857" y1="25926" x2="90857" y2="25926"/>
                        <a14:foregroundMark x1="71222" y1="26316" x2="71222" y2="26316"/>
                        <a14:foregroundMark x1="75361" y1="24366" x2="75361" y2="24366"/>
                        <a14:foregroundMark x1="72185" y1="23782" x2="72185" y2="23782"/>
                        <a14:foregroundMark x1="68912" y1="25731" x2="68912" y2="25731"/>
                        <a14:foregroundMark x1="66218" y1="26706" x2="66218" y2="26706"/>
                        <a14:foregroundMark x1="58807" y1="26901" x2="58807" y2="26901"/>
                        <a14:foregroundMark x1="56015" y1="26901" x2="56015" y2="26901"/>
                        <a14:foregroundMark x1="52551" y1="27485" x2="52551" y2="27485"/>
                        <a14:foregroundMark x1="34745" y1="25926" x2="34745" y2="25926"/>
                        <a14:foregroundMark x1="31858" y1="25926" x2="31858" y2="25926"/>
                        <a14:foregroundMark x1="30991" y1="27485" x2="34937" y2="27290"/>
                        <a14:foregroundMark x1="35322" y1="26706" x2="35804" y2="26706"/>
                        <a14:foregroundMark x1="96343" y1="22222" x2="96343" y2="22222"/>
                        <a14:foregroundMark x1="93263" y1="22222" x2="93263" y2="22222"/>
                        <a14:foregroundMark x1="94321" y1="21442" x2="94321" y2="21442"/>
                        <a14:foregroundMark x1="98749" y1="23782" x2="98749" y2="23782"/>
                        <a14:foregroundMark x1="94033" y1="90253" x2="94033" y2="90253"/>
                        <a14:foregroundMark x1="96631" y1="84211" x2="96631" y2="84211"/>
                        <a14:foregroundMark x1="93263" y1="83821" x2="93263" y2="83821"/>
                        <a14:foregroundMark x1="90375" y1="92788" x2="89894" y2="94347"/>
                        <a14:foregroundMark x1="95861" y1="91813" x2="95861" y2="91813"/>
                        <a14:foregroundMark x1="98460" y1="95127" x2="98749" y2="95906"/>
                        <a14:foregroundMark x1="90375" y1="71930" x2="90375" y2="71930"/>
                        <a14:foregroundMark x1="85948" y1="71345" x2="85948" y2="71345"/>
                        <a14:foregroundMark x1="88835" y1="69201" x2="88835" y2="69201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3645024"/>
            <a:ext cx="6744071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76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96BE69E-533C-A8AC-83B1-AB379D87D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-235634"/>
            <a:ext cx="7344816" cy="7099025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E6A93F7D-3019-A40B-5554-1A30A63B0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2034685"/>
            <a:ext cx="9361040" cy="255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</a:p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40731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600" y="1433376"/>
            <a:ext cx="8805625" cy="4629561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5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68760"/>
            <a:ext cx="11233248" cy="498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>
            <a:extLst>
              <a:ext uri="{FF2B5EF4-FFF2-40B4-BE49-F238E27FC236}">
                <a16:creationId xmlns="" xmlns:a16="http://schemas.microsoft.com/office/drawing/2014/main" id="{F2ABE2B6-D11B-99AB-9ECA-8097EC1A5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45086" y="351595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C18E78A-3F1B-67B5-D0B1-35413E4C03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140968"/>
            <a:ext cx="3600400" cy="10819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678D4D2-8FF0-7562-E055-5F82EA7F901E}"/>
              </a:ext>
            </a:extLst>
          </p:cNvPr>
          <p:cNvSpPr/>
          <p:nvPr/>
        </p:nvSpPr>
        <p:spPr>
          <a:xfrm>
            <a:off x="695400" y="4509120"/>
            <a:ext cx="10729192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TỔ CHỨC CÁC HOẠT ĐỘNG VẬN DỤNG SÁNG TẠO</a:t>
            </a:r>
          </a:p>
        </p:txBody>
      </p:sp>
      <p:pic>
        <p:nvPicPr>
          <p:cNvPr id="7" name="Picture 18" descr="Tre Lá Máy Tính Biểu Tượng Mực - Xanh lá tre png tải về - Miễn phí trong  suốt Tre png Tải về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7375" l="36333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28" r="5877" b="17866"/>
          <a:stretch/>
        </p:blipFill>
        <p:spPr bwMode="auto">
          <a:xfrm>
            <a:off x="10245964" y="3079234"/>
            <a:ext cx="1312369" cy="164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340768"/>
            <a:ext cx="11233248" cy="469115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54" r="37565" b="71412"/>
          <a:stretch/>
        </p:blipFill>
        <p:spPr bwMode="auto">
          <a:xfrm>
            <a:off x="426256" y="332656"/>
            <a:ext cx="765900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8" t="29139" r="1677" b="5389"/>
          <a:stretch/>
        </p:blipFill>
        <p:spPr bwMode="auto">
          <a:xfrm>
            <a:off x="839416" y="2433384"/>
            <a:ext cx="10578253" cy="229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8976320" y="2717386"/>
            <a:ext cx="0" cy="470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280576" y="2717386"/>
            <a:ext cx="0" cy="470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56040" y="2704687"/>
            <a:ext cx="0" cy="470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51784" y="2700454"/>
            <a:ext cx="0" cy="470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39816" y="3941522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28048" y="3941522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336360" y="3941522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299369" y="3941522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267877" y="3941522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718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63230" y="2132856"/>
            <a:ext cx="6408712" cy="389906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5" b="77440"/>
          <a:stretch/>
        </p:blipFill>
        <p:spPr bwMode="auto">
          <a:xfrm>
            <a:off x="463229" y="361473"/>
            <a:ext cx="8895821" cy="97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7" t="22137" r="51054"/>
          <a:stretch/>
        </p:blipFill>
        <p:spPr bwMode="auto">
          <a:xfrm>
            <a:off x="6888088" y="2482505"/>
            <a:ext cx="471092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63230" y="2132856"/>
            <a:ext cx="11249394" cy="389906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5" b="77440"/>
          <a:stretch/>
        </p:blipFill>
        <p:spPr bwMode="auto">
          <a:xfrm>
            <a:off x="463230" y="361473"/>
            <a:ext cx="8448028" cy="97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7" t="22137" r="51054"/>
          <a:stretch/>
        </p:blipFill>
        <p:spPr bwMode="auto">
          <a:xfrm>
            <a:off x="7248128" y="2502679"/>
            <a:ext cx="4206870" cy="308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33" y="2317086"/>
            <a:ext cx="6608176" cy="233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728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92538" y="1268760"/>
            <a:ext cx="11233248" cy="476316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4" y="404664"/>
            <a:ext cx="10866760" cy="83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728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b="3724"/>
          <a:stretch/>
        </p:blipFill>
        <p:spPr>
          <a:xfrm>
            <a:off x="1" y="246"/>
            <a:ext cx="12192000" cy="6857753"/>
          </a:xfrm>
          <a:prstGeom prst="rect">
            <a:avLst/>
          </a:prstGeom>
        </p:spPr>
      </p:pic>
      <p:pic>
        <p:nvPicPr>
          <p:cNvPr id="15" name="Picture 2" descr="https://8486d3381d.vws.vegacdn.vn/UploadFolderNew/SGDLongBien/Image/mnthachban/2022_4_image/1_18042022(4).png?w=113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195" y="359249"/>
            <a:ext cx="4890583" cy="611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68" y="216182"/>
            <a:ext cx="1152128" cy="68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90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8628</TotalTime>
  <Words>13</Words>
  <Application>Microsoft Office PowerPoint</Application>
  <PresentationFormat>Custom</PresentationFormat>
  <Paragraphs>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694</cp:revision>
  <dcterms:created xsi:type="dcterms:W3CDTF">2010-04-30T18:19:48Z</dcterms:created>
  <dcterms:modified xsi:type="dcterms:W3CDTF">2026-01-26T08:07:12Z</dcterms:modified>
</cp:coreProperties>
</file>