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1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09728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65" d="100"/>
          <a:sy n="65" d="100"/>
        </p:scale>
        <p:origin x="-105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../media/image7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../media/image40.png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7A2C7-7245-EEA7-F425-68F99CB9B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8"/>
          <a:stretch/>
        </p:blipFill>
        <p:spPr>
          <a:xfrm>
            <a:off x="5367668" y="107879"/>
            <a:ext cx="5464755" cy="1681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990600" y="1371600"/>
            <a:ext cx="4827600" cy="3754440"/>
          </a:xfrm>
          <a:prstGeom prst="rect">
            <a:avLst/>
          </a:prstGeom>
          <a:ln w="0">
            <a:noFill/>
          </a:ln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A123A08D-5864-438A-B482-37D8D9CEC111}"/>
              </a:ext>
            </a:extLst>
          </p:cNvPr>
          <p:cNvSpPr/>
          <p:nvPr/>
        </p:nvSpPr>
        <p:spPr>
          <a:xfrm>
            <a:off x="5466600" y="1981200"/>
            <a:ext cx="4439400" cy="2971800"/>
          </a:xfrm>
          <a:prstGeom prst="wedgeRoundRectCallout">
            <a:avLst>
              <a:gd name="adj1" fmla="val -64183"/>
              <a:gd name="adj2" fmla="val -2336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phách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Thanh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phách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phách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5"/>
          <a:srcRect b="11353"/>
          <a:stretch/>
        </p:blipFill>
        <p:spPr>
          <a:xfrm>
            <a:off x="1676400" y="1143000"/>
            <a:ext cx="3000240" cy="4286160"/>
          </a:xfrm>
          <a:prstGeom prst="rect">
            <a:avLst/>
          </a:prstGeom>
          <a:ln w="0">
            <a:noFill/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34942A4-4006-42C4-A580-5F35FE45078E}"/>
              </a:ext>
            </a:extLst>
          </p:cNvPr>
          <p:cNvSpPr/>
          <p:nvPr/>
        </p:nvSpPr>
        <p:spPr>
          <a:xfrm>
            <a:off x="5466600" y="3073320"/>
            <a:ext cx="4439400" cy="1879680"/>
          </a:xfrm>
          <a:prstGeom prst="wedgeRoundRectCallout">
            <a:avLst>
              <a:gd name="adj1" fmla="val -58195"/>
              <a:gd name="adj2" fmla="val -7484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 rotWithShape="1">
          <a:blip r:embed="rId6"/>
          <a:srcRect l="8136" t="24535" r="21679" b="66514"/>
          <a:stretch/>
        </p:blipFill>
        <p:spPr>
          <a:xfrm>
            <a:off x="557280" y="1714680"/>
            <a:ext cx="9501120" cy="2019120"/>
          </a:xfrm>
          <a:prstGeom prst="rect">
            <a:avLst/>
          </a:prstGeom>
          <a:ln w="0">
            <a:noFill/>
          </a:ln>
        </p:spPr>
      </p:pic>
      <p:pic>
        <p:nvPicPr>
          <p:cNvPr id="8" name="Picture 148" descr="D:\GIÁO ÁN 1 2020-2021\HÌNH SOẠN GIÁO ÁN\Nhạc cụ\Thanh phách.jpg">
            <a:extLst>
              <a:ext uri="{FF2B5EF4-FFF2-40B4-BE49-F238E27FC236}">
                <a16:creationId xmlns:a16="http://schemas.microsoft.com/office/drawing/2014/main" xmlns="" id="{D0093B16-A490-425F-BEDA-9210AC8BD122}"/>
              </a:ext>
            </a:extLst>
          </p:cNvPr>
          <p:cNvPicPr/>
          <p:nvPr/>
        </p:nvPicPr>
        <p:blipFill>
          <a:blip r:embed="rId6"/>
          <a:srcRect l="43743" t="15153" r="37956" b="74745"/>
          <a:stretch/>
        </p:blipFill>
        <p:spPr>
          <a:xfrm>
            <a:off x="3886200" y="3657600"/>
            <a:ext cx="838200" cy="7875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148" descr="D:\GIÁO ÁN 1 2020-2021\HÌNH SOẠN GIÁO ÁN\Nhạc cụ\Thanh phách.jpg">
            <a:extLst>
              <a:ext uri="{FF2B5EF4-FFF2-40B4-BE49-F238E27FC236}">
                <a16:creationId xmlns:a16="http://schemas.microsoft.com/office/drawing/2014/main" xmlns="" id="{C8FADCF0-E2F7-4D55-B0A3-FE1BBEE1F749}"/>
              </a:ext>
            </a:extLst>
          </p:cNvPr>
          <p:cNvPicPr/>
          <p:nvPr/>
        </p:nvPicPr>
        <p:blipFill>
          <a:blip r:embed="rId6"/>
          <a:srcRect l="43743" t="15153" r="37956" b="74745"/>
          <a:stretch/>
        </p:blipFill>
        <p:spPr>
          <a:xfrm>
            <a:off x="4700490" y="3643423"/>
            <a:ext cx="838200" cy="7875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48" descr="D:\GIÁO ÁN 1 2020-2021\HÌNH SOẠN GIÁO ÁN\Nhạc cụ\Thanh phách.jpg">
            <a:extLst>
              <a:ext uri="{FF2B5EF4-FFF2-40B4-BE49-F238E27FC236}">
                <a16:creationId xmlns:a16="http://schemas.microsoft.com/office/drawing/2014/main" xmlns="" id="{EC1BF611-7483-4972-94DF-BC2129276FB2}"/>
              </a:ext>
            </a:extLst>
          </p:cNvPr>
          <p:cNvPicPr/>
          <p:nvPr/>
        </p:nvPicPr>
        <p:blipFill>
          <a:blip r:embed="rId6"/>
          <a:srcRect l="43743" t="15153" r="37956" b="74745"/>
          <a:stretch/>
        </p:blipFill>
        <p:spPr>
          <a:xfrm>
            <a:off x="5594073" y="3643423"/>
            <a:ext cx="838200" cy="78756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48" descr="D:\GIÁO ÁN 1 2020-2021\HÌNH SOẠN GIÁO ÁN\Nhạc cụ\Thanh phách.jpg">
            <a:extLst>
              <a:ext uri="{FF2B5EF4-FFF2-40B4-BE49-F238E27FC236}">
                <a16:creationId xmlns:a16="http://schemas.microsoft.com/office/drawing/2014/main" xmlns="" id="{12A69B8B-CA07-4A36-B3CE-905ADF152279}"/>
              </a:ext>
            </a:extLst>
          </p:cNvPr>
          <p:cNvPicPr/>
          <p:nvPr/>
        </p:nvPicPr>
        <p:blipFill>
          <a:blip r:embed="rId6"/>
          <a:srcRect l="43743" t="15153" r="37956" b="74745"/>
          <a:stretch/>
        </p:blipFill>
        <p:spPr>
          <a:xfrm>
            <a:off x="6408363" y="3643423"/>
            <a:ext cx="838200" cy="78756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48" descr="D:\GIÁO ÁN 1 2020-2021\HÌNH SOẠN GIÁO ÁN\Nhạc cụ\Thanh phách.jpg">
            <a:extLst>
              <a:ext uri="{FF2B5EF4-FFF2-40B4-BE49-F238E27FC236}">
                <a16:creationId xmlns:a16="http://schemas.microsoft.com/office/drawing/2014/main" xmlns="" id="{C1902D30-F82C-4B5F-BEEF-3D2EC2EE39BB}"/>
              </a:ext>
            </a:extLst>
          </p:cNvPr>
          <p:cNvPicPr/>
          <p:nvPr/>
        </p:nvPicPr>
        <p:blipFill>
          <a:blip r:embed="rId6"/>
          <a:srcRect l="43743" t="15153" r="37956" b="74745"/>
          <a:stretch/>
        </p:blipFill>
        <p:spPr>
          <a:xfrm>
            <a:off x="8107079" y="3606209"/>
            <a:ext cx="838200" cy="78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08BF4E-4601-414C-BD3A-69B7AC408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9076945" cy="6477000"/>
          </a:xfrm>
          <a:prstGeom prst="rect">
            <a:avLst/>
          </a:prstGeom>
        </p:spPr>
      </p:pic>
      <p:pic>
        <p:nvPicPr>
          <p:cNvPr id="49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65429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15433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2565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2569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5814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4224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6388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76256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2629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630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334680" y="6267600"/>
            <a:ext cx="500040" cy="44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5" name="Text Box 9"/>
          <p:cNvSpPr/>
          <p:nvPr/>
        </p:nvSpPr>
        <p:spPr>
          <a:xfrm>
            <a:off x="1219200" y="1143000"/>
            <a:ext cx="325272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219200" y="2209800"/>
            <a:ext cx="292896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cụ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496A4-5BB5-4E88-B96F-E7C7FDC5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" y="0"/>
            <a:ext cx="9076945" cy="6858000"/>
          </a:xfrm>
          <a:prstGeom prst="rect">
            <a:avLst/>
          </a:prstGeom>
        </p:spPr>
      </p:pic>
      <p:pic>
        <p:nvPicPr>
          <p:cNvPr id="2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133600"/>
            <a:ext cx="7929720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pc="-1" dirty="0">
                <a:solidFill>
                  <a:srgbClr val="0000FF"/>
                </a:solidFill>
                <a:latin typeface="Times New Roman"/>
              </a:rPr>
              <a:t>GÕ ĐỆM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6D51D7-9CF7-41FB-B7FA-B98CED74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076945" cy="6553200"/>
          </a:xfrm>
          <a:prstGeom prst="rect">
            <a:avLst/>
          </a:prstGeom>
        </p:spPr>
      </p:pic>
      <p:pic>
        <p:nvPicPr>
          <p:cNvPr id="23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962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916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9624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9164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6EB51E-8EE0-4227-9566-475134B7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076945" cy="6400800"/>
          </a:xfrm>
          <a:prstGeom prst="rect">
            <a:avLst/>
          </a:prstGeom>
        </p:spPr>
      </p:pic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771560" y="334788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700520" y="334788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476175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476175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00600" y="476175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327660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327660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27660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47472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2520" y="475869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47986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7294</TotalTime>
  <Words>103</Words>
  <Application>Microsoft Office PowerPoint</Application>
  <PresentationFormat>Custom</PresentationFormat>
  <Paragraphs>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610</cp:revision>
  <dcterms:created xsi:type="dcterms:W3CDTF">2010-04-30T20:19:48Z</dcterms:created>
  <dcterms:modified xsi:type="dcterms:W3CDTF">2026-01-27T07:48:34Z</dcterms:modified>
  <dc:language>en-US</dc:language>
</cp:coreProperties>
</file>