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513" r:id="rId2"/>
    <p:sldId id="551" r:id="rId3"/>
    <p:sldId id="552" r:id="rId4"/>
    <p:sldId id="561" r:id="rId5"/>
    <p:sldId id="563" r:id="rId6"/>
    <p:sldId id="565" r:id="rId7"/>
    <p:sldId id="568" r:id="rId8"/>
    <p:sldId id="569" r:id="rId9"/>
    <p:sldId id="571" r:id="rId10"/>
    <p:sldId id="572" r:id="rId11"/>
    <p:sldId id="583" r:id="rId12"/>
    <p:sldId id="580" r:id="rId13"/>
  </p:sldIdLst>
  <p:sldSz cx="10972800" cy="6858000"/>
  <p:notesSz cx="6858000" cy="9144000"/>
  <p:custDataLst>
    <p:tags r:id="rId1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 varScale="1">
        <p:scale>
          <a:sx n="70" d="100"/>
          <a:sy n="70" d="100"/>
        </p:scale>
        <p:origin x="-798" y="-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42CD8A-689F-4CE0-8C1B-F909FE787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2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2CD8A-689F-4CE0-8C1B-F909FE7876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2CD8A-689F-4CE0-8C1B-F909FE7876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ED94-EB84-4FB1-83B1-079A0B21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8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5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2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F736-6A16-4A83-9EE4-428FDA06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114C-D296-43CF-8003-17D5E741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6F9C-7F4B-4E8F-B28D-64BD4F48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C93E-3878-42D3-AF46-6A4A45CC7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3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03ED7-A2FA-4680-B4BF-6383C1EA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7CD1-20C7-4AD4-B2DD-388F2769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9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21A9-6239-412D-B70B-6F793CF1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8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9224-99C6-46C3-8213-CAABB39D6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9A7F-843A-463B-8365-BA124784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C37E-B61B-4DCD-AC22-5772746B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F736-59EF-4FAE-B24B-4C51A112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E2C32C0-92C0-4BFA-A5A7-16C09E802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</a:t>
            </a:r>
            <a:r>
              <a:rPr lang="en-US" sz="3200" b="1" smtClean="0">
                <a:solidFill>
                  <a:srgbClr val="1713CB"/>
                </a:solidFill>
                <a:cs typeface="Times New Roman" pitchFamily="18" charset="0"/>
              </a:rPr>
              <a:t>24</a:t>
            </a:r>
            <a:endParaRPr lang="en-US" sz="3200" b="1">
              <a:solidFill>
                <a:srgbClr val="1713CB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NHẠC CỤ 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6"/>
          <p:cNvSpPr txBox="1">
            <a:spLocks noChangeArrowheads="1"/>
          </p:cNvSpPr>
          <p:nvPr/>
        </p:nvSpPr>
        <p:spPr bwMode="gray">
          <a:xfrm>
            <a:off x="914400" y="1012825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TRÒ CHƠI “RU EM”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050925"/>
            <a:ext cx="25479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709738"/>
            <a:ext cx="3957637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4288"/>
            <a:ext cx="7991475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2413" y="2619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19700" y="3806825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Dân ca Nam Bộ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125663"/>
            <a:ext cx="19621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22575"/>
            <a:ext cx="8023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pic>
        <p:nvPicPr>
          <p:cNvPr id="14344" name="Picture 13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7718425" y="2443163"/>
            <a:ext cx="289401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54" y="160338"/>
            <a:ext cx="6433071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82" y="7937"/>
            <a:ext cx="1462682" cy="64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484523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12720</TotalTime>
  <Words>93</Words>
  <Application>Microsoft Office PowerPoint</Application>
  <PresentationFormat>Custom</PresentationFormat>
  <Paragraphs>25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647</cp:revision>
  <dcterms:created xsi:type="dcterms:W3CDTF">2010-04-30T18:19:48Z</dcterms:created>
  <dcterms:modified xsi:type="dcterms:W3CDTF">2026-02-10T08:12:50Z</dcterms:modified>
</cp:coreProperties>
</file>