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482" r:id="rId2"/>
    <p:sldId id="563" r:id="rId3"/>
    <p:sldId id="542" r:id="rId4"/>
    <p:sldId id="546" r:id="rId5"/>
    <p:sldId id="555" r:id="rId6"/>
    <p:sldId id="557" r:id="rId7"/>
    <p:sldId id="584" r:id="rId8"/>
    <p:sldId id="587" r:id="rId9"/>
    <p:sldId id="588" r:id="rId10"/>
    <p:sldId id="590" r:id="rId11"/>
    <p:sldId id="560" r:id="rId12"/>
    <p:sldId id="594" r:id="rId13"/>
    <p:sldId id="59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37162" y="3733800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C872CF-F448-4BF9-BB24-D7AE6D54E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5" y="-17043"/>
            <a:ext cx="7134037" cy="209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052736"/>
            <a:ext cx="10369152" cy="5112568"/>
            <a:chOff x="7968208" y="-2774111"/>
            <a:chExt cx="9217024" cy="5151212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774111"/>
              <a:ext cx="9217024" cy="51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28" y="-940185"/>
              <a:ext cx="4238982" cy="121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D93E6CC-48B7-402B-C972-CF6B58D0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76270" r="26669" b="286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2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3796910"/>
            <a:ext cx="10066322" cy="118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15118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99449" y="4954585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9C84AE-89AB-421F-8A3E-FCEE9A1A9C66}"/>
              </a:ext>
            </a:extLst>
          </p:cNvPr>
          <p:cNvSpPr txBox="1"/>
          <p:nvPr/>
        </p:nvSpPr>
        <p:spPr>
          <a:xfrm>
            <a:off x="1343472" y="5014797"/>
            <a:ext cx="10066322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052736"/>
            <a:ext cx="10369152" cy="5112568"/>
            <a:chOff x="7968208" y="-2774111"/>
            <a:chExt cx="9217024" cy="5151212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774111"/>
              <a:ext cx="9217024" cy="51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28" y="-1118205"/>
              <a:ext cx="4238982" cy="177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MINH HOẠ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D93E6CC-48B7-402B-C972-CF6B58D0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76270" r="26669" b="286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FDC5D2-C96A-8D3E-4436-F644257A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9C8EDA-24B2-F45C-B642-F2BF4DCB5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7162" y="238469"/>
            <a:ext cx="5587082" cy="60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29CBD4-6953-420D-BD80-0658DCD1E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96752"/>
            <a:ext cx="11089232" cy="5328592"/>
          </a:xfrm>
          <a:prstGeom prst="rect">
            <a:avLst/>
          </a:prstGeom>
        </p:spPr>
      </p:pic>
      <p:pic>
        <p:nvPicPr>
          <p:cNvPr id="1026" name="Picture 17">
            <a:extLst>
              <a:ext uri="{FF2B5EF4-FFF2-40B4-BE49-F238E27FC236}">
                <a16:creationId xmlns:a16="http://schemas.microsoft.com/office/drawing/2014/main" xmlns="" id="{C3346338-9DBF-5A38-9C0D-9B197EAF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69" y="3789040"/>
            <a:ext cx="95770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7077B2C3-9EA1-36A2-F906-1177D23E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78" y="3295640"/>
            <a:ext cx="8136904" cy="4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Nghe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giai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điệu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đoán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tên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câu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9B9D00C-C9D4-4E87-9BEB-23E9AF0D1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4" y="3101763"/>
            <a:ext cx="935986" cy="1091984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1F4E89BB-8D9A-4774-81A6-94E76D90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170" y="4959395"/>
            <a:ext cx="5218476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lời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Bùi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Anh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Tôn</a:t>
            </a:r>
            <a:endParaRPr lang="en-US" sz="3000" b="1" i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6" y="4266032"/>
            <a:ext cx="8136904" cy="7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ĐẸP MÃI TUỔI THƠ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" t="77551" r="29916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86AD4DF5-BAE0-0D3A-93D8-3116EB1B8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3577169"/>
            <a:ext cx="8136904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89C8F0-D2B2-4CEC-B5A9-E1B9A7F892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"/>
          <a:stretch/>
        </p:blipFill>
        <p:spPr>
          <a:xfrm>
            <a:off x="3423807" y="230877"/>
            <a:ext cx="8216809" cy="6006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885AB8-61DD-4A84-94C6-DA67DFCDF1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5750" r="24945" b="1701"/>
          <a:stretch/>
        </p:blipFill>
        <p:spPr>
          <a:xfrm>
            <a:off x="400608" y="3634391"/>
            <a:ext cx="2997125" cy="25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1F4E89BB-8D9A-4774-81A6-94E76D90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893" y="5039313"/>
            <a:ext cx="5218476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lời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Phạm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Trọng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Cầu</a:t>
            </a:r>
            <a:endParaRPr lang="en-US" sz="3000" b="1" i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6" y="4266032"/>
            <a:ext cx="8136904" cy="7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ƯỚC MƠ HỒNG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" t="26020" r="29916" b="51531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216FA9-5A4F-AF45-A437-01A1260D2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2" y="3124272"/>
            <a:ext cx="2561641" cy="1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2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FDC5D2-C96A-8D3E-4436-F644257A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9C8EDA-24B2-F45C-B642-F2BF4DCB5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7162" y="238469"/>
            <a:ext cx="5587082" cy="60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052736"/>
            <a:ext cx="10369152" cy="5112568"/>
            <a:chOff x="7968208" y="-2774111"/>
            <a:chExt cx="9217024" cy="5151212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774111"/>
              <a:ext cx="9217024" cy="51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037" y="-1068197"/>
              <a:ext cx="3891366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NGHE NHẠC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2D93E6CC-48B7-402B-C972-CF6B58D0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76270" r="26669" b="286"/>
          <a:stretch/>
        </p:blipFill>
        <p:spPr bwMode="auto">
          <a:xfrm>
            <a:off x="968830" y="332656"/>
            <a:ext cx="3759017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06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8117</TotalTime>
  <Words>103</Words>
  <Application>Microsoft Office PowerPoint</Application>
  <PresentationFormat>Custom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643</cp:revision>
  <dcterms:created xsi:type="dcterms:W3CDTF">2010-04-30T18:19:48Z</dcterms:created>
  <dcterms:modified xsi:type="dcterms:W3CDTF">2026-02-10T08:06:47Z</dcterms:modified>
</cp:coreProperties>
</file>