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575" r:id="rId2"/>
    <p:sldId id="611" r:id="rId3"/>
    <p:sldId id="577" r:id="rId4"/>
    <p:sldId id="583" r:id="rId5"/>
    <p:sldId id="603" r:id="rId6"/>
    <p:sldId id="619" r:id="rId7"/>
    <p:sldId id="629" r:id="rId8"/>
    <p:sldId id="630" r:id="rId9"/>
    <p:sldId id="638" r:id="rId10"/>
    <p:sldId id="634" r:id="rId11"/>
    <p:sldId id="635" r:id="rId12"/>
    <p:sldId id="637" r:id="rId13"/>
    <p:sldId id="64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787989" y="2613909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0"/>
            <a:ext cx="6818231" cy="20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799" y="1675651"/>
            <a:ext cx="1945525" cy="2944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1" y="3785688"/>
            <a:ext cx="11253897" cy="2275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560" y="2119800"/>
            <a:ext cx="9001000" cy="766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5" y="234255"/>
            <a:ext cx="2614667" cy="875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618" y="482981"/>
            <a:ext cx="6141394" cy="1153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157" y="4107807"/>
            <a:ext cx="4751795" cy="1575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6040" y="4107808"/>
            <a:ext cx="4896544" cy="15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3" name="AutoShape 2" descr="SGK Scan] ✓ Tiết 2 Học hát : Bài Reo vang bình minh - Sách Giáo Khoa - Học  Online Cùng Sachgiaibaita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494" y="404664"/>
            <a:ext cx="4618915" cy="58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4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271464" y="4005064"/>
            <a:ext cx="1006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Reo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67408" y="3875569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28674" y="4924925"/>
            <a:ext cx="1006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824618" y="4917696"/>
            <a:ext cx="561266" cy="7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8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2858160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 </a:t>
            </a:r>
            <a:r>
              <a:rPr lang="en-US" sz="4000" b="1" dirty="0">
                <a:latin typeface="Cambria" pitchFamily="18" charset="0"/>
              </a:rPr>
              <a:t>KẾT HỢP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VẬN ĐỘNG </a:t>
            </a:r>
            <a:r>
              <a:rPr lang="en-US" sz="4000" b="1" dirty="0" smtClean="0">
                <a:latin typeface="Cambria" pitchFamily="18" charset="0"/>
              </a:rPr>
              <a:t>CƠ THỂ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THEO Ý THÍCH</a:t>
            </a:r>
            <a:endParaRPr lang="vi-VN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7056784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6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3600" b="1" i="1" dirty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7054" y="3249747"/>
            <a:ext cx="7201554" cy="20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698"/>
            <a:ext cx="5254377" cy="5819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7" y="258562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2858160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VẬN ĐỘNG </a:t>
            </a:r>
            <a:r>
              <a:rPr lang="en-US" sz="4000" b="1" dirty="0" smtClean="0">
                <a:latin typeface="Cambria" pitchFamily="18" charset="0"/>
              </a:rPr>
              <a:t>MINH HỌA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THEO Ý THÍCH</a:t>
            </a:r>
            <a:endParaRPr lang="vi-VN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88662"/>
            <a:ext cx="3249930" cy="1088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7648" y="4226582"/>
            <a:ext cx="6726598" cy="12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6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884" y="3294799"/>
            <a:ext cx="1945525" cy="2944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5" y="234255"/>
            <a:ext cx="2614667" cy="875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8" y="2263688"/>
            <a:ext cx="9515380" cy="3797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76" y="1582480"/>
            <a:ext cx="5760640" cy="549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618" y="482981"/>
            <a:ext cx="6141394" cy="1153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638" y="2452778"/>
            <a:ext cx="71818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884" y="3294799"/>
            <a:ext cx="1945525" cy="2944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5" y="234255"/>
            <a:ext cx="2614667" cy="875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8" y="2263688"/>
            <a:ext cx="9515380" cy="3797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76" y="1582480"/>
            <a:ext cx="5760640" cy="549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618" y="482981"/>
            <a:ext cx="6141394" cy="1153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953" y="2996952"/>
            <a:ext cx="9098502" cy="24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9119</TotalTime>
  <Words>70</Words>
  <Application>Microsoft Office PowerPoint</Application>
  <PresentationFormat>Custom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711</cp:revision>
  <dcterms:created xsi:type="dcterms:W3CDTF">2010-04-30T18:19:48Z</dcterms:created>
  <dcterms:modified xsi:type="dcterms:W3CDTF">2026-02-10T08:17:56Z</dcterms:modified>
</cp:coreProperties>
</file>