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6" r:id="rId2"/>
    <p:sldId id="258" r:id="rId3"/>
    <p:sldId id="260" r:id="rId4"/>
    <p:sldId id="261" r:id="rId5"/>
    <p:sldId id="263" r:id="rId6"/>
    <p:sldId id="265" r:id="rId7"/>
    <p:sldId id="267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5" l="0" r="100000">
                        <a14:foregroundMark x1="95608" y1="83186" x2="95608" y2="83186"/>
                        <a14:foregroundMark x1="96615" y1="86431" x2="96615" y2="86431"/>
                        <a14:foregroundMark x1="96615" y1="88496" x2="96615" y2="88496"/>
                        <a14:foregroundMark x1="26807" y1="36283" x2="26807" y2="36283"/>
                        <a14:foregroundMark x1="16743" y1="90855" x2="16743" y2="90855"/>
                        <a14:backgroundMark x1="45105" y1="29204" x2="45105" y2="29204"/>
                        <a14:backgroundMark x1="38060" y1="12389" x2="38060" y2="12389"/>
                        <a14:backgroundMark x1="27356" y1="12389" x2="27356" y2="12389"/>
                        <a14:backgroundMark x1="21226" y1="11209" x2="21226" y2="11209"/>
                        <a14:backgroundMark x1="29460" y1="24779" x2="30192" y2="26549"/>
                        <a14:backgroundMark x1="31473" y1="38348" x2="31473" y2="38348"/>
                        <a14:backgroundMark x1="40165" y1="38348" x2="41446" y2="38348"/>
                        <a14:backgroundMark x1="53980" y1="32743" x2="53980" y2="32743"/>
                        <a14:backgroundMark x1="67338" y1="19764" x2="67338" y2="19764"/>
                        <a14:backgroundMark x1="79689" y1="11799" x2="80146" y2="11799"/>
                        <a14:backgroundMark x1="89570" y1="11504" x2="89936" y2="12389"/>
                        <a14:backgroundMark x1="94694" y1="25664" x2="94968" y2="26844"/>
                        <a14:backgroundMark x1="97987" y1="28909" x2="98445" y2="30383"/>
                        <a14:backgroundMark x1="99360" y1="61062" x2="99360" y2="62242"/>
                        <a14:backgroundMark x1="99085" y1="63127" x2="99085" y2="66372"/>
                        <a14:backgroundMark x1="97621" y1="27434" x2="97621" y2="27434"/>
                        <a14:backgroundMark x1="94785" y1="24484" x2="94785" y2="24484"/>
                        <a14:backgroundMark x1="88747" y1="10324" x2="88747" y2="10324"/>
                        <a14:backgroundMark x1="70997" y1="9440" x2="70997" y2="9440"/>
                        <a14:backgroundMark x1="58371" y1="10029" x2="58005" y2="10029"/>
                        <a14:backgroundMark x1="53431" y1="10324" x2="53431" y2="10324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-3991"/>
            <a:ext cx="6624735" cy="205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184232" y="2899945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2263688"/>
            <a:ext cx="11190564" cy="37976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" t="42915" r="57311" b="47320"/>
          <a:stretch/>
        </p:blipFill>
        <p:spPr bwMode="auto">
          <a:xfrm>
            <a:off x="532384" y="548679"/>
            <a:ext cx="6211688" cy="9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04256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" r="51804" b="93969"/>
          <a:stretch/>
        </p:blipFill>
        <p:spPr bwMode="auto">
          <a:xfrm>
            <a:off x="1324618" y="1431528"/>
            <a:ext cx="5159921" cy="5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84" b="46208"/>
          <a:stretch/>
        </p:blipFill>
        <p:spPr bwMode="auto">
          <a:xfrm>
            <a:off x="1127448" y="2492896"/>
            <a:ext cx="97210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2263688"/>
            <a:ext cx="11190564" cy="37976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" t="42915" r="57311" b="47320"/>
          <a:stretch/>
        </p:blipFill>
        <p:spPr bwMode="auto">
          <a:xfrm>
            <a:off x="532384" y="548679"/>
            <a:ext cx="6211688" cy="9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04256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" r="51804" b="93969"/>
          <a:stretch/>
        </p:blipFill>
        <p:spPr bwMode="auto">
          <a:xfrm>
            <a:off x="1324618" y="1431528"/>
            <a:ext cx="5159921" cy="5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3"/>
          <a:stretch/>
        </p:blipFill>
        <p:spPr bwMode="auto">
          <a:xfrm>
            <a:off x="911424" y="2492896"/>
            <a:ext cx="101531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2263688"/>
            <a:ext cx="11190564" cy="3797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79064"/>
          <a:stretch/>
        </p:blipFill>
        <p:spPr bwMode="auto">
          <a:xfrm>
            <a:off x="504875" y="404664"/>
            <a:ext cx="50888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7" t="21657" r="74175" b="71760"/>
          <a:stretch/>
        </p:blipFill>
        <p:spPr bwMode="auto">
          <a:xfrm>
            <a:off x="1192186" y="1617763"/>
            <a:ext cx="2239518" cy="4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" t="28159" r="73217" b="66566"/>
          <a:stretch/>
        </p:blipFill>
        <p:spPr bwMode="auto">
          <a:xfrm>
            <a:off x="672843" y="2492896"/>
            <a:ext cx="2614845" cy="40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9" t="34399" r="41197" b="22810"/>
          <a:stretch/>
        </p:blipFill>
        <p:spPr bwMode="auto">
          <a:xfrm>
            <a:off x="1235348" y="3069952"/>
            <a:ext cx="5364708" cy="266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2263688"/>
            <a:ext cx="11190564" cy="3797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79064"/>
          <a:stretch/>
        </p:blipFill>
        <p:spPr bwMode="auto">
          <a:xfrm>
            <a:off x="504875" y="404664"/>
            <a:ext cx="50888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7" t="21657" r="74175" b="71760"/>
          <a:stretch/>
        </p:blipFill>
        <p:spPr bwMode="auto">
          <a:xfrm>
            <a:off x="1192186" y="1617763"/>
            <a:ext cx="2239518" cy="4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4" t="77426" r="67201" b="14943"/>
          <a:stretch/>
        </p:blipFill>
        <p:spPr bwMode="auto">
          <a:xfrm>
            <a:off x="796807" y="2656478"/>
            <a:ext cx="2975094" cy="48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7" y="4559886"/>
            <a:ext cx="10483769" cy="10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1617764"/>
            <a:ext cx="11190564" cy="444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" y="1772816"/>
            <a:ext cx="10873208" cy="40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85878"/>
          <a:stretch/>
        </p:blipFill>
        <p:spPr bwMode="auto">
          <a:xfrm>
            <a:off x="504875" y="404664"/>
            <a:ext cx="5088829" cy="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7" t="21657" r="74175" b="71760"/>
          <a:stretch/>
        </p:blipFill>
        <p:spPr bwMode="auto">
          <a:xfrm>
            <a:off x="1192186" y="1154617"/>
            <a:ext cx="2239518" cy="4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1617764"/>
            <a:ext cx="11190564" cy="444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85878"/>
          <a:stretch/>
        </p:blipFill>
        <p:spPr bwMode="auto">
          <a:xfrm>
            <a:off x="504875" y="404664"/>
            <a:ext cx="5088829" cy="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2253" r="78433" b="88427"/>
          <a:stretch/>
        </p:blipFill>
        <p:spPr bwMode="auto">
          <a:xfrm>
            <a:off x="1079500" y="1168400"/>
            <a:ext cx="2184400" cy="37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2026"/>
          <a:stretch/>
        </p:blipFill>
        <p:spPr bwMode="auto">
          <a:xfrm>
            <a:off x="735720" y="1916832"/>
            <a:ext cx="107076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4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1617764"/>
            <a:ext cx="11190564" cy="444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85878"/>
          <a:stretch/>
        </p:blipFill>
        <p:spPr bwMode="auto">
          <a:xfrm>
            <a:off x="504875" y="404664"/>
            <a:ext cx="5088829" cy="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2253" r="78433" b="88427"/>
          <a:stretch/>
        </p:blipFill>
        <p:spPr bwMode="auto">
          <a:xfrm>
            <a:off x="1079500" y="1168400"/>
            <a:ext cx="2184400" cy="37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871550"/>
            <a:ext cx="8060555" cy="39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7056784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6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36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08" y="253877"/>
            <a:ext cx="1389535" cy="830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72064" y="355153"/>
            <a:ext cx="4917030" cy="5920080"/>
            <a:chOff x="6672064" y="355153"/>
            <a:chExt cx="4917030" cy="5920080"/>
          </a:xfrm>
        </p:grpSpPr>
        <p:grpSp>
          <p:nvGrpSpPr>
            <p:cNvPr id="5" name="Group 4"/>
            <p:cNvGrpSpPr/>
            <p:nvPr/>
          </p:nvGrpSpPr>
          <p:grpSpPr>
            <a:xfrm>
              <a:off x="6672064" y="404664"/>
              <a:ext cx="4917030" cy="5870569"/>
              <a:chOff x="6868077" y="404664"/>
              <a:chExt cx="4917030" cy="587056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FilmGrain/>
                        </a14:imgEffect>
                        <a14:imgEffect>
                          <a14:saturation sat="20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7" t="6086"/>
              <a:stretch/>
            </p:blipFill>
            <p:spPr bwMode="auto">
              <a:xfrm>
                <a:off x="6868077" y="762000"/>
                <a:ext cx="4917030" cy="551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868077" y="404664"/>
                <a:ext cx="740091" cy="1557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256" y="355153"/>
              <a:ext cx="1656183" cy="414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72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2560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318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HÁT</a:t>
            </a:r>
          </a:p>
          <a:p>
            <a:pPr algn="ctr"/>
            <a:r>
              <a:rPr lang="en-US" sz="3200" b="1" dirty="0" smtClean="0">
                <a:latin typeface="Cambria" pitchFamily="18" charset="0"/>
              </a:rPr>
              <a:t>LĨNH XƯỚNG – HÒA GIỌNG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3233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2780928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</a:t>
            </a:r>
            <a:r>
              <a:rPr lang="en-US" sz="4400" b="1" dirty="0" smtClean="0">
                <a:latin typeface="Cambria" pitchFamily="18" charset="0"/>
              </a:rPr>
              <a:t>THỂ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26412" r="20622" b="55631"/>
          <a:stretch/>
        </p:blipFill>
        <p:spPr bwMode="auto">
          <a:xfrm>
            <a:off x="2825142" y="4077072"/>
            <a:ext cx="6655234" cy="131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791" r="60435" b="71760"/>
          <a:stretch/>
        </p:blipFill>
        <p:spPr bwMode="auto">
          <a:xfrm>
            <a:off x="695400" y="3248002"/>
            <a:ext cx="2024126" cy="8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33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2263688"/>
            <a:ext cx="11190564" cy="37976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" t="42915" r="57311" b="40833"/>
          <a:stretch/>
        </p:blipFill>
        <p:spPr bwMode="auto">
          <a:xfrm>
            <a:off x="532384" y="548679"/>
            <a:ext cx="6211688" cy="15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" t="61158"/>
          <a:stretch/>
        </p:blipFill>
        <p:spPr bwMode="auto">
          <a:xfrm>
            <a:off x="911424" y="2780928"/>
            <a:ext cx="105131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9193</TotalTime>
  <Words>36</Words>
  <Application>Microsoft Office PowerPoint</Application>
  <PresentationFormat>Custom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748</cp:revision>
  <dcterms:created xsi:type="dcterms:W3CDTF">2010-04-30T18:19:48Z</dcterms:created>
  <dcterms:modified xsi:type="dcterms:W3CDTF">2026-02-10T09:02:13Z</dcterms:modified>
</cp:coreProperties>
</file>