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1" r:id="rId2"/>
    <p:sldId id="258" r:id="rId3"/>
    <p:sldId id="259" r:id="rId4"/>
    <p:sldId id="262" r:id="rId5"/>
    <p:sldId id="263" r:id="rId6"/>
    <p:sldId id="264" r:id="rId7"/>
    <p:sldId id="268" r:id="rId8"/>
    <p:sldId id="269" r:id="rId9"/>
    <p:sldId id="270" r:id="rId10"/>
    <p:sldId id="271" r:id="rId11"/>
    <p:sldId id="272" r:id="rId12"/>
    <p:sldId id="274" r:id="rId13"/>
    <p:sldId id="273" r:id="rId14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0" y="-9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8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3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8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  <inkml:trace contextRef="#ctx0" brushRef="#br0" timeOffset="1">3574 1949 24575</inkml:trace>
  <inkml:trace contextRef="#ctx0" brushRef="#br0" timeOffset="2">16422 3987 24575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0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A81A45D-A533-44FB-8C8D-CC6C3DF96FA4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6.png"/><Relationship Id="rId13" Type="http://schemas.openxmlformats.org/officeDocument/2006/relationships/customXml" Target="../ink/ink5.xml"/><Relationship Id="rId18" Type="http://schemas.openxmlformats.org/officeDocument/2006/relationships/customXml" Target="../ink/ink10.xml"/><Relationship Id="rId3" Type="http://schemas.openxmlformats.org/officeDocument/2006/relationships/image" Target="../media/image2.gif"/><Relationship Id="rId21" Type="http://schemas.openxmlformats.org/officeDocument/2006/relationships/customXml" Target="../ink/ink13.xml"/><Relationship Id="rId12" Type="http://schemas.openxmlformats.org/officeDocument/2006/relationships/customXml" Target="../ink/ink4.xml"/><Relationship Id="rId17" Type="http://schemas.openxmlformats.org/officeDocument/2006/relationships/customXml" Target="../ink/ink9.xml"/><Relationship Id="rId2" Type="http://schemas.openxmlformats.org/officeDocument/2006/relationships/image" Target="../media/image1.png"/><Relationship Id="rId16" Type="http://schemas.openxmlformats.org/officeDocument/2006/relationships/customXml" Target="../ink/ink8.xml"/><Relationship Id="rId20" Type="http://schemas.openxmlformats.org/officeDocument/2006/relationships/customXml" Target="../ink/ink12.xml"/><Relationship Id="rId29" Type="http://schemas.openxmlformats.org/officeDocument/2006/relationships/customXml" Target="../ink/ink18.xml"/><Relationship Id="rId1" Type="http://schemas.openxmlformats.org/officeDocument/2006/relationships/slideLayout" Target="../slideLayouts/slideLayout1.xml"/><Relationship Id="rId11" Type="http://schemas.openxmlformats.org/officeDocument/2006/relationships/customXml" Target="../ink/ink3.xml"/><Relationship Id="rId24" Type="http://schemas.openxmlformats.org/officeDocument/2006/relationships/customXml" Target="../ink/ink16.xml"/><Relationship Id="rId5" Type="http://schemas.openxmlformats.org/officeDocument/2006/relationships/customXml" Target="../ink/ink1.xml"/><Relationship Id="rId15" Type="http://schemas.openxmlformats.org/officeDocument/2006/relationships/customXml" Target="../ink/ink7.xml"/><Relationship Id="rId23" Type="http://schemas.openxmlformats.org/officeDocument/2006/relationships/customXml" Target="../ink/ink15.xml"/><Relationship Id="rId28" Type="http://schemas.openxmlformats.org/officeDocument/2006/relationships/customXml" Target="../ink/ink17.xml"/><Relationship Id="rId10" Type="http://schemas.openxmlformats.org/officeDocument/2006/relationships/image" Target="../../clipboard/media/image7.png"/><Relationship Id="rId19" Type="http://schemas.openxmlformats.org/officeDocument/2006/relationships/customXml" Target="../ink/ink11.xml"/><Relationship Id="rId4" Type="http://schemas.openxmlformats.org/officeDocument/2006/relationships/image" Target="../media/image3.png"/><Relationship Id="rId9" Type="http://schemas.openxmlformats.org/officeDocument/2006/relationships/customXml" Target="../ink/ink2.xml"/><Relationship Id="rId14" Type="http://schemas.openxmlformats.org/officeDocument/2006/relationships/customXml" Target="../ink/ink6.xml"/><Relationship Id="rId22" Type="http://schemas.openxmlformats.org/officeDocument/2006/relationships/customXml" Target="../ink/ink14.xml"/><Relationship Id="rId27" Type="http://schemas.openxmlformats.org/officeDocument/2006/relationships/image" Target="../../clipboard/media/image4.png"/><Relationship Id="rId30" Type="http://schemas.openxmlformats.org/officeDocument/2006/relationships/customXml" Target="../ink/ink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jpeg"/><Relationship Id="rId7" Type="http://schemas.openxmlformats.org/officeDocument/2006/relationships/image" Target="../media/image2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4106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3750CF9-6506-F4C0-8173-3644C1DA9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493" y="1504703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857A2C7-7245-EEA7-F425-68F99CB9BC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58"/>
          <a:stretch/>
        </p:blipFill>
        <p:spPr>
          <a:xfrm>
            <a:off x="5367668" y="107879"/>
            <a:ext cx="5464755" cy="168151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9BF55D0F-E174-D534-6389-67407209FF9C}"/>
              </a:ext>
            </a:extLst>
          </p:cNvPr>
          <p:cNvGrpSpPr/>
          <p:nvPr/>
        </p:nvGrpSpPr>
        <p:grpSpPr>
          <a:xfrm>
            <a:off x="6911062" y="456714"/>
            <a:ext cx="5911920" cy="1435680"/>
            <a:chOff x="6911062" y="456714"/>
            <a:chExt cx="5911920" cy="14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="" xmlns:a16="http://schemas.microsoft.com/office/drawing/2014/main" id="{B4040D00-FCB1-2424-622C-7501388DBDB4}"/>
                    </a:ext>
                  </a:extLst>
                </p14:cNvPr>
                <p14:cNvContentPartPr/>
                <p14:nvPr/>
              </p14:nvContentPartPr>
              <p14:xfrm>
                <a:off x="6911062" y="456714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4040D00-FCB1-2424-622C-7501388DBDB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02422" y="4477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="" xmlns:a16="http://schemas.microsoft.com/office/drawing/2014/main" id="{A928A7B0-733B-A26D-0C07-2DEB9A2F076D}"/>
                    </a:ext>
                  </a:extLst>
                </p14:cNvPr>
                <p14:cNvContentPartPr/>
                <p14:nvPr/>
              </p14:nvContentPartPr>
              <p14:xfrm>
                <a:off x="6911062" y="456714"/>
                <a:ext cx="5911920" cy="1435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28A7B0-733B-A26D-0C07-2DEB9A2F076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02422" y="447714"/>
                  <a:ext cx="5929560" cy="14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="" xmlns:a16="http://schemas.microsoft.com/office/drawing/2014/main" id="{BA8F9DF3-CFBE-1D62-BBEF-36D1B1188428}"/>
                    </a:ext>
                  </a:extLst>
                </p14:cNvPr>
                <p14:cNvContentPartPr/>
                <p14:nvPr/>
              </p14:nvContentPartPr>
              <p14:xfrm>
                <a:off x="7623502" y="956394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A8F9DF3-CFBE-1D62-BBEF-36D1B118842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14862" y="9473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="" xmlns:a16="http://schemas.microsoft.com/office/drawing/2014/main" id="{E9E6773C-2699-ADBA-ACF6-53CF1DCABE5A}"/>
                    </a:ext>
                  </a:extLst>
                </p14:cNvPr>
                <p14:cNvContentPartPr/>
                <p14:nvPr/>
              </p14:nvContentPartPr>
              <p14:xfrm>
                <a:off x="7623502" y="956394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9E6773C-2699-ADBA-ACF6-53CF1DCABE5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14862" y="9473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0BE58AB-1AED-4FE4-4836-718986ADC699}"/>
              </a:ext>
            </a:extLst>
          </p:cNvPr>
          <p:cNvGrpSpPr/>
          <p:nvPr/>
        </p:nvGrpSpPr>
        <p:grpSpPr>
          <a:xfrm>
            <a:off x="7378702" y="424674"/>
            <a:ext cx="360" cy="360"/>
            <a:chOff x="7378702" y="42467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="" xmlns:a16="http://schemas.microsoft.com/office/drawing/2014/main" id="{FBAA0A9F-5A64-B7D7-5B24-93D80F75A138}"/>
                    </a:ext>
                  </a:extLst>
                </p14:cNvPr>
                <p14:cNvContentPartPr/>
                <p14:nvPr/>
              </p14:nvContentPartPr>
              <p14:xfrm>
                <a:off x="7378702" y="424674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BAA0A9F-5A64-B7D7-5B24-93D80F75A13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0062" y="4156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="" xmlns:a16="http://schemas.microsoft.com/office/drawing/2014/main" id="{FC7576E6-5CBB-0C94-6BFF-488CA4070236}"/>
                    </a:ext>
                  </a:extLst>
                </p14:cNvPr>
                <p14:cNvContentPartPr/>
                <p14:nvPr/>
              </p14:nvContentPartPr>
              <p14:xfrm>
                <a:off x="7378702" y="424674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C7576E6-5CBB-0C94-6BFF-488CA407023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0062" y="4156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9E613604-DC92-924F-6BE5-7D777A767B4A}"/>
              </a:ext>
            </a:extLst>
          </p:cNvPr>
          <p:cNvGrpSpPr/>
          <p:nvPr/>
        </p:nvGrpSpPr>
        <p:grpSpPr>
          <a:xfrm>
            <a:off x="7187182" y="350514"/>
            <a:ext cx="360" cy="360"/>
            <a:chOff x="7187182" y="35051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="" xmlns:a16="http://schemas.microsoft.com/office/drawing/2014/main" id="{1217934D-88DF-6E4D-9C83-847C346E5825}"/>
                    </a:ext>
                  </a:extLst>
                </p14:cNvPr>
                <p14:cNvContentPartPr/>
                <p14:nvPr/>
              </p14:nvContentPartPr>
              <p14:xfrm>
                <a:off x="7187182" y="350514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217934D-88DF-6E4D-9C83-847C346E582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78182" y="3415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="" xmlns:a16="http://schemas.microsoft.com/office/drawing/2014/main" id="{917575F9-669C-3668-1373-FCBFD83F8EAC}"/>
                    </a:ext>
                  </a:extLst>
                </p14:cNvPr>
                <p14:cNvContentPartPr/>
                <p14:nvPr/>
              </p14:nvContentPartPr>
              <p14:xfrm>
                <a:off x="7187182" y="350514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17575F9-669C-3668-1373-FCBFD83F8EA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78182" y="3415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="" xmlns:a16="http://schemas.microsoft.com/office/drawing/2014/main" id="{18F3B6D6-72F1-CF90-7DA0-45E7F953799D}"/>
                  </a:ext>
                </a:extLst>
              </p14:cNvPr>
              <p14:cNvContentPartPr/>
              <p14:nvPr/>
            </p14:nvContentPartPr>
            <p14:xfrm>
              <a:off x="4103782" y="267899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8F3B6D6-72F1-CF90-7DA0-45E7F953799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95142" y="26703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884A8299-6FD0-DF9B-34C4-F2B5BEF8106B}"/>
                  </a:ext>
                </a:extLst>
              </p14:cNvPr>
              <p14:cNvContentPartPr/>
              <p14:nvPr/>
            </p14:nvContentPartPr>
            <p14:xfrm>
              <a:off x="2987422" y="399731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84A8299-6FD0-DF9B-34C4-F2B5BEF810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78782" y="39886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E2936467-B53F-BFC4-368E-64002866A0F9}"/>
                  </a:ext>
                </a:extLst>
              </p14:cNvPr>
              <p14:cNvContentPartPr/>
              <p14:nvPr/>
            </p14:nvContentPartPr>
            <p14:xfrm>
              <a:off x="8548342" y="544343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2936467-B53F-BFC4-368E-64002866A0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39342" y="54347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861E1B68-5E47-A0DC-0A15-C4EC73294E45}"/>
                  </a:ext>
                </a:extLst>
              </p14:cNvPr>
              <p14:cNvContentPartPr/>
              <p14:nvPr/>
            </p14:nvContentPartPr>
            <p14:xfrm>
              <a:off x="8527102" y="615587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61E1B68-5E47-A0DC-0A15-C4EC73294E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18462" y="61472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Ink 22">
                <a:extLst>
                  <a:ext uri="{FF2B5EF4-FFF2-40B4-BE49-F238E27FC236}">
                    <a16:creationId xmlns="" xmlns:a16="http://schemas.microsoft.com/office/drawing/2014/main" id="{5E6E0E6C-A385-4790-3FEF-1A5F67BC2E08}"/>
                  </a:ext>
                </a:extLst>
              </p14:cNvPr>
              <p14:cNvContentPartPr/>
              <p14:nvPr/>
            </p14:nvContentPartPr>
            <p14:xfrm>
              <a:off x="5656102" y="389111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6E0E6C-A385-4790-3FEF-1A5F67BC2E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47102" y="38824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="" xmlns:a16="http://schemas.microsoft.com/office/drawing/2014/main" id="{F4DC9EDE-5117-7389-EDA1-7FCA4EB24363}"/>
                  </a:ext>
                </a:extLst>
              </p14:cNvPr>
              <p14:cNvContentPartPr/>
              <p14:nvPr/>
            </p14:nvContentPartPr>
            <p14:xfrm>
              <a:off x="8452582" y="166883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4DC9EDE-5117-7389-EDA1-7FCA4EB243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43582" y="16598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Ink 24">
                <a:extLst>
                  <a:ext uri="{FF2B5EF4-FFF2-40B4-BE49-F238E27FC236}">
                    <a16:creationId xmlns="" xmlns:a16="http://schemas.microsoft.com/office/drawing/2014/main" id="{F427513A-D3D1-7A57-2071-3030ED155D6E}"/>
                  </a:ext>
                </a:extLst>
              </p14:cNvPr>
              <p14:cNvContentPartPr/>
              <p14:nvPr/>
            </p14:nvContentPartPr>
            <p14:xfrm>
              <a:off x="8261422" y="59531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427513A-D3D1-7A57-2071-3030ED155D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52422" y="5863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="" xmlns:a16="http://schemas.microsoft.com/office/drawing/2014/main" id="{1020DD8E-9E9A-E920-0215-2F4D9E591CC2}"/>
                  </a:ext>
                </a:extLst>
              </p14:cNvPr>
              <p14:cNvContentPartPr/>
              <p14:nvPr/>
            </p14:nvContentPartPr>
            <p14:xfrm>
              <a:off x="-1085258" y="350514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020DD8E-9E9A-E920-0215-2F4D9E591CC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1093898" y="3415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="" xmlns:a16="http://schemas.microsoft.com/office/drawing/2014/main" id="{AAD5989B-F532-44D3-7427-8A43A14D718B}"/>
                  </a:ext>
                </a:extLst>
              </p14:cNvPr>
              <p14:cNvContentPartPr/>
              <p14:nvPr/>
            </p14:nvContentPartPr>
            <p14:xfrm>
              <a:off x="5804782" y="284891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AD5989B-F532-44D3-7427-8A43A14D718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96142" y="28402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="" xmlns:a16="http://schemas.microsoft.com/office/drawing/2014/main" id="{9287DD3F-4602-B9A7-D2C9-BD34473B9942}"/>
                  </a:ext>
                </a:extLst>
              </p14:cNvPr>
              <p14:cNvContentPartPr/>
              <p14:nvPr/>
            </p14:nvContentPartPr>
            <p14:xfrm>
              <a:off x="8282302" y="146687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287DD3F-4602-B9A7-D2C9-BD34473B994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73662" y="1457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="" xmlns:a16="http://schemas.microsoft.com/office/drawing/2014/main" id="{EF9902E7-FCFB-02BD-C150-0A5CDE3D41EE}"/>
                  </a:ext>
                </a:extLst>
              </p14:cNvPr>
              <p14:cNvContentPartPr/>
              <p14:nvPr/>
            </p14:nvContentPartPr>
            <p14:xfrm>
              <a:off x="3359302" y="95639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F9902E7-FCFB-02BD-C150-0A5CDE3D41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50662" y="9473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906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44" name="Rectangle 11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5" name="Picture 8" descr="D:\GIÁO ÁN 1 2020-2021\HÌNH SOẠN GIÁO ÁN\Vận dụng sáng tạo\Dài ngắn\Dài ngắn 2 - Copy.jpg"/>
          <p:cNvPicPr/>
          <p:nvPr/>
        </p:nvPicPr>
        <p:blipFill>
          <a:blip r:embed="rId3">
            <a:lum contrast="30000"/>
          </a:blip>
          <a:srcRect l="9367" t="26866" r="30766" b="39758"/>
          <a:stretch/>
        </p:blipFill>
        <p:spPr>
          <a:xfrm>
            <a:off x="485640" y="2000160"/>
            <a:ext cx="10001520" cy="2143080"/>
          </a:xfrm>
          <a:prstGeom prst="rect">
            <a:avLst/>
          </a:prstGeom>
          <a:ln w="0">
            <a:noFill/>
          </a:ln>
        </p:spPr>
      </p:pic>
      <p:sp>
        <p:nvSpPr>
          <p:cNvPr id="246" name="Text Box 9"/>
          <p:cNvSpPr/>
          <p:nvPr/>
        </p:nvSpPr>
        <p:spPr>
          <a:xfrm>
            <a:off x="1986120" y="1071720"/>
            <a:ext cx="707220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và vận động theo ý thích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7" name="AutoShape 2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8" name="Picture 3" descr="C:\Users\admin\Pictures\39647047.jpg"/>
          <p:cNvPicPr/>
          <p:nvPr/>
        </p:nvPicPr>
        <p:blipFill>
          <a:blip r:embed="rId4"/>
          <a:srcRect r="62504" b="53134"/>
          <a:stretch/>
        </p:blipFill>
        <p:spPr>
          <a:xfrm>
            <a:off x="2486160" y="3857760"/>
            <a:ext cx="1257120" cy="157140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3" descr="C:\Users\admin\Pictures\39647047.jpg"/>
          <p:cNvPicPr/>
          <p:nvPr/>
        </p:nvPicPr>
        <p:blipFill>
          <a:blip r:embed="rId4"/>
          <a:srcRect r="62504" b="53134"/>
          <a:stretch/>
        </p:blipFill>
        <p:spPr>
          <a:xfrm>
            <a:off x="4772160" y="3857760"/>
            <a:ext cx="1257120" cy="157140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3" descr="C:\Users\admin\Pictures\39647047.jpg"/>
          <p:cNvPicPr/>
          <p:nvPr/>
        </p:nvPicPr>
        <p:blipFill>
          <a:blip r:embed="rId4"/>
          <a:srcRect r="62504" b="53134"/>
          <a:stretch/>
        </p:blipFill>
        <p:spPr>
          <a:xfrm>
            <a:off x="8058240" y="3857760"/>
            <a:ext cx="1257120" cy="157140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3" descr="C:\Users\admin\Pictures\39647047.jpg"/>
          <p:cNvPicPr/>
          <p:nvPr/>
        </p:nvPicPr>
        <p:blipFill>
          <a:blip r:embed="rId5"/>
          <a:srcRect l="62504" b="53134"/>
          <a:stretch/>
        </p:blipFill>
        <p:spPr>
          <a:xfrm>
            <a:off x="3629160" y="3857760"/>
            <a:ext cx="1257120" cy="157140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3" descr="C:\Users\admin\Pictures\39647047.jpg"/>
          <p:cNvPicPr/>
          <p:nvPr/>
        </p:nvPicPr>
        <p:blipFill>
          <a:blip r:embed="rId5"/>
          <a:srcRect l="62504" b="53134"/>
          <a:stretch/>
        </p:blipFill>
        <p:spPr>
          <a:xfrm>
            <a:off x="5915160" y="3857760"/>
            <a:ext cx="1257120" cy="157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54" name="Rectangle 11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5" name="Picture 8" descr="D:\GIÁO ÁN 1 2020-2021\HÌNH SOẠN GIÁO ÁN\Vận dụng sáng tạo\Dài ngắn\Dài ngắn 2 - Copy.jpg"/>
          <p:cNvPicPr/>
          <p:nvPr/>
        </p:nvPicPr>
        <p:blipFill>
          <a:blip r:embed="rId3">
            <a:lum contrast="30000"/>
          </a:blip>
          <a:srcRect l="9367" t="63433" r="4919"/>
          <a:stretch/>
        </p:blipFill>
        <p:spPr>
          <a:xfrm>
            <a:off x="700200" y="2071800"/>
            <a:ext cx="9715320" cy="1643040"/>
          </a:xfrm>
          <a:prstGeom prst="rect">
            <a:avLst/>
          </a:prstGeom>
          <a:ln w="0">
            <a:noFill/>
          </a:ln>
        </p:spPr>
      </p:pic>
      <p:sp>
        <p:nvSpPr>
          <p:cNvPr id="256" name="Text Box 9"/>
          <p:cNvSpPr/>
          <p:nvPr/>
        </p:nvSpPr>
        <p:spPr>
          <a:xfrm>
            <a:off x="1986120" y="1071720"/>
            <a:ext cx="707220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và vận động theo ý thích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7" name="Picture 4"/>
          <p:cNvPicPr/>
          <p:nvPr/>
        </p:nvPicPr>
        <p:blipFill>
          <a:blip r:embed="rId4"/>
          <a:srcRect l="20245" t="26646" r="68309" b="48911"/>
          <a:stretch/>
        </p:blipFill>
        <p:spPr>
          <a:xfrm>
            <a:off x="1414440" y="3643200"/>
            <a:ext cx="928800" cy="128592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4"/>
          <p:cNvPicPr/>
          <p:nvPr/>
        </p:nvPicPr>
        <p:blipFill>
          <a:blip r:embed="rId5"/>
          <a:srcRect l="78252" t="26644" r="11832" b="48913"/>
          <a:stretch/>
        </p:blipFill>
        <p:spPr>
          <a:xfrm>
            <a:off x="4700520" y="3857760"/>
            <a:ext cx="714600" cy="100008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4"/>
          <p:cNvPicPr/>
          <p:nvPr/>
        </p:nvPicPr>
        <p:blipFill>
          <a:blip r:embed="rId6"/>
          <a:srcRect l="32458" t="26646" r="58391" b="48911"/>
          <a:stretch/>
        </p:blipFill>
        <p:spPr>
          <a:xfrm>
            <a:off x="2414520" y="3714840"/>
            <a:ext cx="714600" cy="114300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4"/>
          <p:cNvPicPr/>
          <p:nvPr/>
        </p:nvPicPr>
        <p:blipFill>
          <a:blip r:embed="rId7"/>
          <a:srcRect l="42380" t="28170" r="48469" b="50435"/>
          <a:stretch/>
        </p:blipFill>
        <p:spPr>
          <a:xfrm>
            <a:off x="3170160" y="3857760"/>
            <a:ext cx="673200" cy="100008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4"/>
          <p:cNvPicPr/>
          <p:nvPr/>
        </p:nvPicPr>
        <p:blipFill>
          <a:blip r:embed="rId8"/>
          <a:srcRect l="51536" t="26644" r="39308" b="50441"/>
          <a:stretch/>
        </p:blipFill>
        <p:spPr>
          <a:xfrm>
            <a:off x="3871800" y="3786120"/>
            <a:ext cx="685800" cy="100008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4"/>
          <p:cNvPicPr/>
          <p:nvPr/>
        </p:nvPicPr>
        <p:blipFill>
          <a:blip r:embed="rId9"/>
          <a:srcRect l="42381" t="28173" r="48468" b="50440"/>
          <a:stretch/>
        </p:blipFill>
        <p:spPr>
          <a:xfrm>
            <a:off x="5629320" y="3857760"/>
            <a:ext cx="673200" cy="92844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4"/>
          <p:cNvPicPr/>
          <p:nvPr/>
        </p:nvPicPr>
        <p:blipFill>
          <a:blip r:embed="rId9"/>
          <a:srcRect l="42381" t="28173" r="48468" b="50440"/>
          <a:stretch/>
        </p:blipFill>
        <p:spPr>
          <a:xfrm>
            <a:off x="7701120" y="3857760"/>
            <a:ext cx="672840" cy="92844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4"/>
          <p:cNvPicPr/>
          <p:nvPr/>
        </p:nvPicPr>
        <p:blipFill>
          <a:blip r:embed="rId5"/>
          <a:srcRect l="78252" t="26644" r="11832" b="48913"/>
          <a:stretch/>
        </p:blipFill>
        <p:spPr>
          <a:xfrm>
            <a:off x="6772320" y="3857760"/>
            <a:ext cx="714240" cy="100008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4"/>
          <p:cNvPicPr/>
          <p:nvPr/>
        </p:nvPicPr>
        <p:blipFill>
          <a:blip r:embed="rId5"/>
          <a:srcRect l="78252" t="26644" r="11832" b="48913"/>
          <a:stretch/>
        </p:blipFill>
        <p:spPr>
          <a:xfrm>
            <a:off x="8986680" y="3786120"/>
            <a:ext cx="714600" cy="1000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33" name="Text Box 9"/>
          <p:cNvSpPr/>
          <p:nvPr/>
        </p:nvSpPr>
        <p:spPr>
          <a:xfrm>
            <a:off x="557280" y="1000080"/>
            <a:ext cx="414324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Vận dụng sáng tạo: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4" name="Text Box 10"/>
          <p:cNvSpPr/>
          <p:nvPr/>
        </p:nvSpPr>
        <p:spPr>
          <a:xfrm>
            <a:off x="3700440" y="1357200"/>
            <a:ext cx="357192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 dirty="0">
                <a:solidFill>
                  <a:srgbClr val="FF0000"/>
                </a:solidFill>
                <a:latin typeface="Times New Roman"/>
              </a:rPr>
              <a:t>DÀI – NGẮN</a:t>
            </a:r>
            <a:endParaRPr lang="en-US" sz="4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5" name="Rectangle 11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6" name="Picture 9" descr="D:\GIÁO ÁN 1 2020-2021\HÌNH SOẠN GIÁO ÁN\Vận dụng sáng tạo\Dài ngắn\Dài ngắn 2 - Copy.jpg"/>
          <p:cNvPicPr/>
          <p:nvPr/>
        </p:nvPicPr>
        <p:blipFill>
          <a:blip r:embed="rId3">
            <a:lum contrast="30000"/>
          </a:blip>
          <a:srcRect t="1430" r="32142" b="81441"/>
          <a:stretch/>
        </p:blipFill>
        <p:spPr>
          <a:xfrm>
            <a:off x="557280" y="2214720"/>
            <a:ext cx="5429160" cy="5713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8" descr="D:\GIÁO ÁN 1 2020-2021\HÌNH SOẠN GIÁO ÁN\Vận dụng sáng tạo\Dài ngắn\Dài ngắn 2 - Copy (2).jpg"/>
          <p:cNvPicPr/>
          <p:nvPr/>
        </p:nvPicPr>
        <p:blipFill>
          <a:blip r:embed="rId4"/>
          <a:srcRect l="3029" r="10792"/>
          <a:stretch/>
        </p:blipFill>
        <p:spPr>
          <a:xfrm>
            <a:off x="6129360" y="2000160"/>
            <a:ext cx="4286160" cy="350064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9" descr="D:\GIÁO ÁN 1 2020-2021\HÌNH SOẠN GIÁO ÁN\Vận dụng sáng tạo\Dài ngắn\Dài ngắn 2 - Copy.jpg"/>
          <p:cNvPicPr/>
          <p:nvPr/>
        </p:nvPicPr>
        <p:blipFill>
          <a:blip r:embed="rId3">
            <a:lum contrast="30000"/>
          </a:blip>
          <a:srcRect l="9367" t="26866" r="4919"/>
          <a:stretch/>
        </p:blipFill>
        <p:spPr>
          <a:xfrm>
            <a:off x="771480" y="2928960"/>
            <a:ext cx="5357880" cy="24382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2122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67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3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8" name="Text Box 9"/>
          <p:cNvSpPr/>
          <p:nvPr/>
        </p:nvSpPr>
        <p:spPr>
          <a:xfrm>
            <a:off x="557280" y="1071720"/>
            <a:ext cx="4700520" cy="608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Thường</a:t>
            </a: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2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thức</a:t>
            </a: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2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âm</a:t>
            </a: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2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nhạc</a:t>
            </a: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: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9" name="Text Box 10"/>
          <p:cNvSpPr/>
          <p:nvPr/>
        </p:nvSpPr>
        <p:spPr>
          <a:xfrm>
            <a:off x="1371600" y="1859400"/>
            <a:ext cx="8505960" cy="66959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 dirty="0">
                <a:solidFill>
                  <a:srgbClr val="FF0000"/>
                </a:solidFill>
                <a:latin typeface="Times New Roman"/>
              </a:rPr>
              <a:t>CÂU CHUYỆN VỀ THANH PHÁCH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2" name="Rectangle 13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3" name="Picture 7" descr="D:\GIÁO ÁN 1 2020-2021\HÌNH SOẠN GIÁO ÁN\Thường thức âm nhạc\THANH PHÁCH\Câu chuyện thanh phách - Copy - Copy (2).jpg"/>
          <p:cNvPicPr/>
          <p:nvPr/>
        </p:nvPicPr>
        <p:blipFill>
          <a:blip r:embed="rId3">
            <a:lum contrast="20000"/>
          </a:blip>
          <a:stretch/>
        </p:blipFill>
        <p:spPr>
          <a:xfrm>
            <a:off x="1628640" y="2714760"/>
            <a:ext cx="8643960" cy="2881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8" name="Text Box 26"/>
          <p:cNvSpPr/>
          <p:nvPr/>
        </p:nvSpPr>
        <p:spPr>
          <a:xfrm>
            <a:off x="843120" y="428760"/>
            <a:ext cx="950112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Đây là âm thanh gì?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0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1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2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3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4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5" name="Freeform 149"/>
                  <p:cNvGrpSpPr/>
                  <p:nvPr/>
                </p:nvGrpSpPr>
                <p:grpSpPr>
                  <a:xfrm>
                    <a:off x="9169560" y="1542960"/>
                    <a:ext cx="186120" cy="104040"/>
                    <a:chOff x="9169560" y="1542960"/>
                    <a:chExt cx="186120" cy="104040"/>
                  </a:xfrm>
                </p:grpSpPr>
                <p:pic>
                  <p:nvPicPr>
                    <p:cNvPr id="8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9560" y="1542960"/>
                      <a:ext cx="186120" cy="1040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7" name="Freeform 86"/>
                    <p:cNvSpPr/>
                    <p:nvPr/>
                  </p:nvSpPr>
                  <p:spPr>
                    <a:xfrm>
                      <a:off x="9184680" y="1561320"/>
                      <a:ext cx="1558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8" name="Freeform 191"/>
                  <p:cNvSpPr/>
                  <p:nvPr/>
                </p:nvSpPr>
                <p:spPr>
                  <a:xfrm>
                    <a:off x="8903160" y="1296720"/>
                    <a:ext cx="455760" cy="313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9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0" name="Freeform 149"/>
                  <p:cNvGrpSpPr/>
                  <p:nvPr/>
                </p:nvGrpSpPr>
                <p:grpSpPr>
                  <a:xfrm>
                    <a:off x="8808840" y="1542960"/>
                    <a:ext cx="193680" cy="104040"/>
                    <a:chOff x="8808840" y="1542960"/>
                    <a:chExt cx="193680" cy="104040"/>
                  </a:xfrm>
                </p:grpSpPr>
                <p:pic>
                  <p:nvPicPr>
                    <p:cNvPr id="9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8840" y="1542960"/>
                      <a:ext cx="193680" cy="1040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2" name="Freeform 91"/>
                    <p:cNvSpPr/>
                    <p:nvPr/>
                  </p:nvSpPr>
                  <p:spPr>
                    <a:xfrm>
                      <a:off x="8826840" y="1561320"/>
                      <a:ext cx="15732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3" name="Freeform 191"/>
                  <p:cNvSpPr/>
                  <p:nvPr/>
                </p:nvSpPr>
                <p:spPr>
                  <a:xfrm>
                    <a:off x="8579160" y="1296720"/>
                    <a:ext cx="458640" cy="313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4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5" name="Freeform 149"/>
                  <p:cNvGrpSpPr/>
                  <p:nvPr/>
                </p:nvGrpSpPr>
                <p:grpSpPr>
                  <a:xfrm>
                    <a:off x="8501400" y="1542960"/>
                    <a:ext cx="178200" cy="104040"/>
                    <a:chOff x="8501400" y="1542960"/>
                    <a:chExt cx="178200" cy="104040"/>
                  </a:xfrm>
                </p:grpSpPr>
                <p:pic>
                  <p:nvPicPr>
                    <p:cNvPr id="9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42960"/>
                      <a:ext cx="178200" cy="1040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7" name="Freeform 96"/>
                    <p:cNvSpPr/>
                    <p:nvPr/>
                  </p:nvSpPr>
                  <p:spPr>
                    <a:xfrm>
                      <a:off x="8515800" y="156132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8" name="Freeform 191"/>
                  <p:cNvSpPr/>
                  <p:nvPr/>
                </p:nvSpPr>
                <p:spPr>
                  <a:xfrm>
                    <a:off x="8249400" y="1296720"/>
                    <a:ext cx="455760" cy="313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9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0" name="Freeform 149"/>
                  <p:cNvGrpSpPr/>
                  <p:nvPr/>
                </p:nvGrpSpPr>
                <p:grpSpPr>
                  <a:xfrm>
                    <a:off x="8185680" y="1542960"/>
                    <a:ext cx="192240" cy="104040"/>
                    <a:chOff x="8185680" y="1542960"/>
                    <a:chExt cx="192240" cy="104040"/>
                  </a:xfrm>
                </p:grpSpPr>
                <p:pic>
                  <p:nvPicPr>
                    <p:cNvPr id="10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5680" y="1542960"/>
                      <a:ext cx="192240" cy="1040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2" name="Freeform 101"/>
                    <p:cNvSpPr/>
                    <p:nvPr/>
                  </p:nvSpPr>
                  <p:spPr>
                    <a:xfrm>
                      <a:off x="8203680" y="1561320"/>
                      <a:ext cx="1562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3" name="Freeform 191"/>
                  <p:cNvSpPr/>
                  <p:nvPr/>
                </p:nvSpPr>
                <p:spPr>
                  <a:xfrm>
                    <a:off x="7922160" y="1296720"/>
                    <a:ext cx="433080" cy="313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4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5" name="Freeform 149"/>
                  <p:cNvGrpSpPr/>
                  <p:nvPr/>
                </p:nvGrpSpPr>
                <p:grpSpPr>
                  <a:xfrm>
                    <a:off x="7857360" y="1542960"/>
                    <a:ext cx="183960" cy="104040"/>
                    <a:chOff x="7857360" y="1542960"/>
                    <a:chExt cx="183960" cy="104040"/>
                  </a:xfrm>
                </p:grpSpPr>
                <p:pic>
                  <p:nvPicPr>
                    <p:cNvPr id="10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42960"/>
                      <a:ext cx="183960" cy="1040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7" name="Freeform 106"/>
                    <p:cNvSpPr/>
                    <p:nvPr/>
                  </p:nvSpPr>
                  <p:spPr>
                    <a:xfrm>
                      <a:off x="7872120" y="156132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8" name="Freeform 191"/>
                  <p:cNvSpPr/>
                  <p:nvPr/>
                </p:nvSpPr>
                <p:spPr>
                  <a:xfrm>
                    <a:off x="7598520" y="1296720"/>
                    <a:ext cx="455760" cy="313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9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0" name="Freeform 149"/>
                  <p:cNvGrpSpPr/>
                  <p:nvPr/>
                </p:nvGrpSpPr>
                <p:grpSpPr>
                  <a:xfrm>
                    <a:off x="7515000" y="1544760"/>
                    <a:ext cx="206280" cy="101880"/>
                    <a:chOff x="7515000" y="1544760"/>
                    <a:chExt cx="206280" cy="101880"/>
                  </a:xfrm>
                </p:grpSpPr>
                <p:pic>
                  <p:nvPicPr>
                    <p:cNvPr id="11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15000" y="1544760"/>
                      <a:ext cx="2062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2" name="Freeform 111"/>
                    <p:cNvSpPr/>
                    <p:nvPr/>
                  </p:nvSpPr>
                  <p:spPr>
                    <a:xfrm>
                      <a:off x="7534080" y="1562760"/>
                      <a:ext cx="1674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3" name="Freeform 191"/>
                  <p:cNvSpPr/>
                  <p:nvPr/>
                </p:nvSpPr>
                <p:spPr>
                  <a:xfrm>
                    <a:off x="7265520" y="1293840"/>
                    <a:ext cx="410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4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5" name="Freeform 149"/>
                  <p:cNvGrpSpPr/>
                  <p:nvPr/>
                </p:nvGrpSpPr>
                <p:grpSpPr>
                  <a:xfrm>
                    <a:off x="7202160" y="1544760"/>
                    <a:ext cx="169920" cy="101880"/>
                    <a:chOff x="7202160" y="1544760"/>
                    <a:chExt cx="169920" cy="101880"/>
                  </a:xfrm>
                </p:grpSpPr>
                <p:pic>
                  <p:nvPicPr>
                    <p:cNvPr id="11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21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7" name="Freeform 116"/>
                    <p:cNvSpPr/>
                    <p:nvPr/>
                  </p:nvSpPr>
                  <p:spPr>
                    <a:xfrm>
                      <a:off x="72154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8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9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0" name="Freeform 149"/>
                  <p:cNvGrpSpPr/>
                  <p:nvPr/>
                </p:nvGrpSpPr>
                <p:grpSpPr>
                  <a:xfrm>
                    <a:off x="6856560" y="1544760"/>
                    <a:ext cx="166320" cy="101880"/>
                    <a:chOff x="6856560" y="1544760"/>
                    <a:chExt cx="166320" cy="101880"/>
                  </a:xfrm>
                </p:grpSpPr>
                <p:pic>
                  <p:nvPicPr>
                    <p:cNvPr id="12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2" name="Freeform 121"/>
                    <p:cNvSpPr/>
                    <p:nvPr/>
                  </p:nvSpPr>
                  <p:spPr>
                    <a:xfrm>
                      <a:off x="687168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3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4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5" name="Freeform 149"/>
                  <p:cNvGrpSpPr/>
                  <p:nvPr/>
                </p:nvGrpSpPr>
                <p:grpSpPr>
                  <a:xfrm>
                    <a:off x="6551280" y="1544760"/>
                    <a:ext cx="192240" cy="101880"/>
                    <a:chOff x="6551280" y="1544760"/>
                    <a:chExt cx="192240" cy="101880"/>
                  </a:xfrm>
                </p:grpSpPr>
                <p:pic>
                  <p:nvPicPr>
                    <p:cNvPr id="12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1280" y="1544760"/>
                      <a:ext cx="1922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7" name="Freeform 126"/>
                    <p:cNvSpPr/>
                    <p:nvPr/>
                  </p:nvSpPr>
                  <p:spPr>
                    <a:xfrm>
                      <a:off x="6566040" y="1562760"/>
                      <a:ext cx="160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8" name="Freeform 191"/>
                  <p:cNvSpPr/>
                  <p:nvPr/>
                </p:nvSpPr>
                <p:spPr>
                  <a:xfrm>
                    <a:off x="6287760" y="1293840"/>
                    <a:ext cx="4251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9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0" name="Freeform 149"/>
                  <p:cNvGrpSpPr/>
                  <p:nvPr/>
                </p:nvGrpSpPr>
                <p:grpSpPr>
                  <a:xfrm>
                    <a:off x="6204600" y="1544760"/>
                    <a:ext cx="214920" cy="101880"/>
                    <a:chOff x="6204600" y="1544760"/>
                    <a:chExt cx="214920" cy="101880"/>
                  </a:xfrm>
                </p:grpSpPr>
                <p:pic>
                  <p:nvPicPr>
                    <p:cNvPr id="13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04600" y="1544760"/>
                      <a:ext cx="214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2" name="Freeform 131"/>
                    <p:cNvSpPr/>
                    <p:nvPr/>
                  </p:nvSpPr>
                  <p:spPr>
                    <a:xfrm>
                      <a:off x="6223680" y="1562760"/>
                      <a:ext cx="1746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3" name="Freeform 191"/>
                  <p:cNvSpPr/>
                  <p:nvPr/>
                </p:nvSpPr>
                <p:spPr>
                  <a:xfrm>
                    <a:off x="5963760" y="1293840"/>
                    <a:ext cx="431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4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5" name="Freeform 149"/>
                  <p:cNvGrpSpPr/>
                  <p:nvPr/>
                </p:nvGrpSpPr>
                <p:grpSpPr>
                  <a:xfrm>
                    <a:off x="5882040" y="1544760"/>
                    <a:ext cx="210600" cy="101880"/>
                    <a:chOff x="5882040" y="1544760"/>
                    <a:chExt cx="210600" cy="101880"/>
                  </a:xfrm>
                </p:grpSpPr>
                <p:pic>
                  <p:nvPicPr>
                    <p:cNvPr id="13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2040" y="1544760"/>
                      <a:ext cx="2106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7" name="Freeform 136"/>
                    <p:cNvSpPr/>
                    <p:nvPr/>
                  </p:nvSpPr>
                  <p:spPr>
                    <a:xfrm>
                      <a:off x="5898240" y="1562760"/>
                      <a:ext cx="1760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8" name="Freeform 191"/>
                  <p:cNvSpPr/>
                  <p:nvPr/>
                </p:nvSpPr>
                <p:spPr>
                  <a:xfrm>
                    <a:off x="5636880" y="1293840"/>
                    <a:ext cx="390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9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0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1" name="Freeform 149"/>
                  <p:cNvGrpSpPr/>
                  <p:nvPr/>
                </p:nvGrpSpPr>
                <p:grpSpPr>
                  <a:xfrm>
                    <a:off x="5598720" y="1541160"/>
                    <a:ext cx="218160" cy="105120"/>
                    <a:chOff x="5598720" y="1541160"/>
                    <a:chExt cx="218160" cy="105120"/>
                  </a:xfrm>
                </p:grpSpPr>
                <p:pic>
                  <p:nvPicPr>
                    <p:cNvPr id="1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1160"/>
                      <a:ext cx="218160" cy="1051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3" name="Freeform 142"/>
                    <p:cNvSpPr/>
                    <p:nvPr/>
                  </p:nvSpPr>
                  <p:spPr>
                    <a:xfrm>
                      <a:off x="5619240" y="1559520"/>
                      <a:ext cx="177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4" name="Freeform 191"/>
                  <p:cNvSpPr/>
                  <p:nvPr/>
                </p:nvSpPr>
                <p:spPr>
                  <a:xfrm>
                    <a:off x="5361120" y="1296360"/>
                    <a:ext cx="42768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5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6" name="Freeform 149"/>
                  <p:cNvGrpSpPr/>
                  <p:nvPr/>
                </p:nvGrpSpPr>
                <p:grpSpPr>
                  <a:xfrm>
                    <a:off x="5300280" y="1541160"/>
                    <a:ext cx="195480" cy="105120"/>
                    <a:chOff x="5300280" y="1541160"/>
                    <a:chExt cx="195480" cy="105120"/>
                  </a:xfrm>
                </p:grpSpPr>
                <p:pic>
                  <p:nvPicPr>
                    <p:cNvPr id="14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0280" y="1541160"/>
                      <a:ext cx="195480" cy="1051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8" name="Freeform 147"/>
                    <p:cNvSpPr/>
                    <p:nvPr/>
                  </p:nvSpPr>
                  <p:spPr>
                    <a:xfrm>
                      <a:off x="5316120" y="1559520"/>
                      <a:ext cx="1634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9" name="Freeform 191"/>
                  <p:cNvSpPr/>
                  <p:nvPr/>
                </p:nvSpPr>
                <p:spPr>
                  <a:xfrm>
                    <a:off x="5037120" y="1296360"/>
                    <a:ext cx="37188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0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1" name="Freeform 149"/>
                  <p:cNvGrpSpPr/>
                  <p:nvPr/>
                </p:nvGrpSpPr>
                <p:grpSpPr>
                  <a:xfrm>
                    <a:off x="4981680" y="1541160"/>
                    <a:ext cx="181440" cy="105120"/>
                    <a:chOff x="4981680" y="1541160"/>
                    <a:chExt cx="181440" cy="105120"/>
                  </a:xfrm>
                </p:grpSpPr>
                <p:pic>
                  <p:nvPicPr>
                    <p:cNvPr id="15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1680" y="1541160"/>
                      <a:ext cx="181440" cy="1051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3" name="Freeform 152"/>
                    <p:cNvSpPr/>
                    <p:nvPr/>
                  </p:nvSpPr>
                  <p:spPr>
                    <a:xfrm>
                      <a:off x="4998600" y="1559520"/>
                      <a:ext cx="1472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4" name="Freeform 191"/>
                  <p:cNvSpPr/>
                  <p:nvPr/>
                </p:nvSpPr>
                <p:spPr>
                  <a:xfrm>
                    <a:off x="4707360" y="1296360"/>
                    <a:ext cx="4449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5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6" name="Freeform 149"/>
                  <p:cNvGrpSpPr/>
                  <p:nvPr/>
                </p:nvGrpSpPr>
                <p:grpSpPr>
                  <a:xfrm>
                    <a:off x="4647600" y="1541160"/>
                    <a:ext cx="188280" cy="105120"/>
                    <a:chOff x="4647600" y="1541160"/>
                    <a:chExt cx="188280" cy="105120"/>
                  </a:xfrm>
                </p:grpSpPr>
                <p:pic>
                  <p:nvPicPr>
                    <p:cNvPr id="15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7600" y="1541160"/>
                      <a:ext cx="188280" cy="1051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8" name="Freeform 157"/>
                    <p:cNvSpPr/>
                    <p:nvPr/>
                  </p:nvSpPr>
                  <p:spPr>
                    <a:xfrm>
                      <a:off x="4662720" y="1559520"/>
                      <a:ext cx="1576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9" name="Freeform 191"/>
                  <p:cNvSpPr/>
                  <p:nvPr/>
                </p:nvSpPr>
                <p:spPr>
                  <a:xfrm>
                    <a:off x="4380120" y="1296360"/>
                    <a:ext cx="4014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0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1" name="Freeform 149"/>
                  <p:cNvGrpSpPr/>
                  <p:nvPr/>
                </p:nvGrpSpPr>
                <p:grpSpPr>
                  <a:xfrm>
                    <a:off x="4316400" y="1541160"/>
                    <a:ext cx="195840" cy="105120"/>
                    <a:chOff x="4316400" y="1541160"/>
                    <a:chExt cx="195840" cy="105120"/>
                  </a:xfrm>
                </p:grpSpPr>
                <p:pic>
                  <p:nvPicPr>
                    <p:cNvPr id="16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6400" y="1541160"/>
                      <a:ext cx="195840" cy="1051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3" name="Freeform 162"/>
                    <p:cNvSpPr/>
                    <p:nvPr/>
                  </p:nvSpPr>
                  <p:spPr>
                    <a:xfrm>
                      <a:off x="4334400" y="1559520"/>
                      <a:ext cx="159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4" name="Freeform 191"/>
                  <p:cNvSpPr/>
                  <p:nvPr/>
                </p:nvSpPr>
                <p:spPr>
                  <a:xfrm>
                    <a:off x="4056480" y="1296360"/>
                    <a:ext cx="4064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5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6" name="Freeform 149"/>
                  <p:cNvGrpSpPr/>
                  <p:nvPr/>
                </p:nvGrpSpPr>
                <p:grpSpPr>
                  <a:xfrm>
                    <a:off x="4003920" y="1543320"/>
                    <a:ext cx="175320" cy="102960"/>
                    <a:chOff x="4003920" y="1543320"/>
                    <a:chExt cx="175320" cy="102960"/>
                  </a:xfrm>
                </p:grpSpPr>
                <p:pic>
                  <p:nvPicPr>
                    <p:cNvPr id="16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03920" y="1543320"/>
                      <a:ext cx="1753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8" name="Freeform 167"/>
                    <p:cNvSpPr/>
                    <p:nvPr/>
                  </p:nvSpPr>
                  <p:spPr>
                    <a:xfrm>
                      <a:off x="4017960" y="1560960"/>
                      <a:ext cx="146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9" name="Freeform 191"/>
                  <p:cNvSpPr/>
                  <p:nvPr/>
                </p:nvSpPr>
                <p:spPr>
                  <a:xfrm>
                    <a:off x="3723480" y="1293840"/>
                    <a:ext cx="361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0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1" name="Freeform 149"/>
                  <p:cNvGrpSpPr/>
                  <p:nvPr/>
                </p:nvGrpSpPr>
                <p:grpSpPr>
                  <a:xfrm>
                    <a:off x="3654000" y="1543320"/>
                    <a:ext cx="198360" cy="102960"/>
                    <a:chOff x="3654000" y="1543320"/>
                    <a:chExt cx="198360" cy="102960"/>
                  </a:xfrm>
                </p:grpSpPr>
                <p:pic>
                  <p:nvPicPr>
                    <p:cNvPr id="17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54000" y="1543320"/>
                      <a:ext cx="198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3" name="Freeform 172"/>
                    <p:cNvSpPr/>
                    <p:nvPr/>
                  </p:nvSpPr>
                  <p:spPr>
                    <a:xfrm>
                      <a:off x="3672000" y="1560960"/>
                      <a:ext cx="1609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4" name="Freeform 191"/>
                  <p:cNvSpPr/>
                  <p:nvPr/>
                </p:nvSpPr>
                <p:spPr>
                  <a:xfrm>
                    <a:off x="3396600" y="1293840"/>
                    <a:ext cx="3859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5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6" name="Freeform 149"/>
                  <p:cNvGrpSpPr/>
                  <p:nvPr/>
                </p:nvGrpSpPr>
                <p:grpSpPr>
                  <a:xfrm>
                    <a:off x="3335040" y="1543320"/>
                    <a:ext cx="193320" cy="102960"/>
                    <a:chOff x="3335040" y="1543320"/>
                    <a:chExt cx="193320" cy="102960"/>
                  </a:xfrm>
                </p:grpSpPr>
                <p:pic>
                  <p:nvPicPr>
                    <p:cNvPr id="1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35040" y="1543320"/>
                      <a:ext cx="1933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8" name="Freeform 177"/>
                    <p:cNvSpPr/>
                    <p:nvPr/>
                  </p:nvSpPr>
                  <p:spPr>
                    <a:xfrm>
                      <a:off x="3350160" y="1560960"/>
                      <a:ext cx="1616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9" name="Freeform 191"/>
                  <p:cNvSpPr/>
                  <p:nvPr/>
                </p:nvSpPr>
                <p:spPr>
                  <a:xfrm>
                    <a:off x="3072600" y="1293840"/>
                    <a:ext cx="3952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0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1" name="Freeform 149"/>
                  <p:cNvGrpSpPr/>
                  <p:nvPr/>
                </p:nvGrpSpPr>
                <p:grpSpPr>
                  <a:xfrm>
                    <a:off x="3026520" y="1543320"/>
                    <a:ext cx="174960" cy="102960"/>
                    <a:chOff x="3026520" y="1543320"/>
                    <a:chExt cx="174960" cy="102960"/>
                  </a:xfrm>
                </p:grpSpPr>
                <p:pic>
                  <p:nvPicPr>
                    <p:cNvPr id="1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26520" y="1543320"/>
                      <a:ext cx="1749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3" name="Freeform 182"/>
                    <p:cNvSpPr/>
                    <p:nvPr/>
                  </p:nvSpPr>
                  <p:spPr>
                    <a:xfrm>
                      <a:off x="3042360" y="1560960"/>
                      <a:ext cx="1422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4" name="Freeform 191"/>
                  <p:cNvSpPr/>
                  <p:nvPr/>
                </p:nvSpPr>
                <p:spPr>
                  <a:xfrm>
                    <a:off x="2745720" y="1293840"/>
                    <a:ext cx="4262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5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6" name="Freeform 149"/>
                  <p:cNvGrpSpPr/>
                  <p:nvPr/>
                </p:nvGrpSpPr>
                <p:grpSpPr>
                  <a:xfrm>
                    <a:off x="2708640" y="1543320"/>
                    <a:ext cx="168840" cy="102960"/>
                    <a:chOff x="2708640" y="1543320"/>
                    <a:chExt cx="168840" cy="102960"/>
                  </a:xfrm>
                </p:grpSpPr>
                <p:pic>
                  <p:nvPicPr>
                    <p:cNvPr id="1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8640" y="1543320"/>
                      <a:ext cx="1688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8" name="Freeform 187"/>
                    <p:cNvSpPr/>
                    <p:nvPr/>
                  </p:nvSpPr>
                  <p:spPr>
                    <a:xfrm>
                      <a:off x="2721600" y="1560960"/>
                      <a:ext cx="1411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9" name="Freeform 191"/>
                  <p:cNvSpPr/>
                  <p:nvPr/>
                </p:nvSpPr>
                <p:spPr>
                  <a:xfrm>
                    <a:off x="2421720" y="1293840"/>
                    <a:ext cx="4294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0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1" name="Freeform 149"/>
                  <p:cNvGrpSpPr/>
                  <p:nvPr/>
                </p:nvGrpSpPr>
                <p:grpSpPr>
                  <a:xfrm>
                    <a:off x="2365920" y="1543320"/>
                    <a:ext cx="184680" cy="102960"/>
                    <a:chOff x="2365920" y="1543320"/>
                    <a:chExt cx="184680" cy="102960"/>
                  </a:xfrm>
                </p:grpSpPr>
                <p:pic>
                  <p:nvPicPr>
                    <p:cNvPr id="1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5920" y="1543320"/>
                      <a:ext cx="1846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3" name="Freeform 192"/>
                    <p:cNvSpPr/>
                    <p:nvPr/>
                  </p:nvSpPr>
                  <p:spPr>
                    <a:xfrm>
                      <a:off x="2382480" y="1560960"/>
                      <a:ext cx="1501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4" name="Freeform 191"/>
                  <p:cNvSpPr/>
                  <p:nvPr/>
                </p:nvSpPr>
                <p:spPr>
                  <a:xfrm>
                    <a:off x="2094840" y="1293840"/>
                    <a:ext cx="403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5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3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4" name="Picture 148" descr="D:\GIÁO ÁN 1 2020-2021\HÌNH SOẠN GIÁO ÁN\Nhạc cụ\Thanh phách.jpg"/>
          <p:cNvPicPr/>
          <p:nvPr/>
        </p:nvPicPr>
        <p:blipFill>
          <a:blip r:embed="rId14"/>
          <a:srcRect l="43743" t="15153" r="37956" b="74745"/>
          <a:stretch/>
        </p:blipFill>
        <p:spPr>
          <a:xfrm>
            <a:off x="3986280" y="2286000"/>
            <a:ext cx="3949560" cy="3071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06" name="Text Box 9"/>
          <p:cNvSpPr/>
          <p:nvPr/>
        </p:nvSpPr>
        <p:spPr>
          <a:xfrm>
            <a:off x="557280" y="1000080"/>
            <a:ext cx="414324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Thường thức âm nhạc: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7" name="Text Box 10"/>
          <p:cNvSpPr/>
          <p:nvPr/>
        </p:nvSpPr>
        <p:spPr>
          <a:xfrm>
            <a:off x="628560" y="1565280"/>
            <a:ext cx="971568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CÂU CHUYỆN VỀ THANH PHÁCH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" name="Rectangle 9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9" name="Picture 7" descr="D:\GIÁO ÁN 1 2020-2021\HÌNH SOẠN GIÁO ÁN\Thường thức âm nhạc\THANH PHÁCH\Câu chuyện thanh phách - Copy - Copy (2).jpg"/>
          <p:cNvPicPr/>
          <p:nvPr/>
        </p:nvPicPr>
        <p:blipFill>
          <a:blip r:embed="rId3">
            <a:lum contrast="20000"/>
          </a:blip>
          <a:stretch/>
        </p:blipFill>
        <p:spPr>
          <a:xfrm>
            <a:off x="1628640" y="2238480"/>
            <a:ext cx="8643960" cy="3357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4" descr="D:\GIÁO ÁN 1 2020-2021\HÌNH SOẠN GIÁO ÁN\Thường thức âm nhạc\THANH PHÁCH\Câu chuyện thanh phách - Copy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6" name="Rectangle 7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6" descr="D:\GIÁO ÁN 1 2020-2021\HÌNH SOẠN GIÁO ÁN\Thường thức âm nhạc\THANH PHÁCH\Câu chuyện thanh phách - Copy - Copy.jpg"/>
          <p:cNvPicPr/>
          <p:nvPr/>
        </p:nvPicPr>
        <p:blipFill>
          <a:blip r:embed="rId2">
            <a:lum contras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785700" y="-44580"/>
            <a:ext cx="9372600" cy="6864480"/>
          </a:xfrm>
          <a:prstGeom prst="rect">
            <a:avLst/>
          </a:prstGeom>
          <a:ln w="0">
            <a:noFill/>
          </a:ln>
        </p:spPr>
      </p:pic>
      <p:sp>
        <p:nvSpPr>
          <p:cNvPr id="218" name="Rectangle 9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8" descr="D:\GIÁO ÁN 1 2020-2021\HÌNH SOẠN GIÁO ÁN\Thường thức âm nhạc\trống cái\Cô giáo dạy các bạn biết về trống cái_HTS - Copy.png"/>
          <p:cNvPicPr/>
          <p:nvPr/>
        </p:nvPicPr>
        <p:blipFill>
          <a:blip r:embed="rId2"/>
          <a:srcRect r="8332"/>
          <a:stretch/>
        </p:blipFill>
        <p:spPr>
          <a:xfrm>
            <a:off x="0" y="0"/>
            <a:ext cx="10758600" cy="6858000"/>
          </a:xfrm>
          <a:prstGeom prst="rect">
            <a:avLst/>
          </a:prstGeom>
          <a:ln w="0">
            <a:noFill/>
          </a:ln>
        </p:spPr>
      </p:pic>
      <p:sp>
        <p:nvSpPr>
          <p:cNvPr id="220" name="Rectangle 2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Oval Callout 4"/>
          <p:cNvSpPr/>
          <p:nvPr/>
        </p:nvSpPr>
        <p:spPr>
          <a:xfrm>
            <a:off x="200160" y="285840"/>
            <a:ext cx="4429080" cy="2357280"/>
          </a:xfrm>
          <a:prstGeom prst="wedgeEllipseCallout">
            <a:avLst>
              <a:gd name="adj1" fmla="val 72925"/>
              <a:gd name="adj2" fmla="val 14050"/>
            </a:avLst>
          </a:prstGeom>
          <a:solidFill>
            <a:srgbClr val="FFFF00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Kể chuyện theo tranh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29" name="Text Box 9"/>
          <p:cNvSpPr/>
          <p:nvPr/>
        </p:nvSpPr>
        <p:spPr>
          <a:xfrm>
            <a:off x="557280" y="1000080"/>
            <a:ext cx="414324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Liên hệ giáo dục: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0" name="Rectangle 9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1" name="Picture 7" descr="D:\GIÁO ÁN 1 2020-2021\HÌNH SOẠN GIÁO ÁN\Thường thức âm nhạc\THANH PHÁCH\Câu chuyện thanh phách - Copy - Copy (2).jpg"/>
          <p:cNvPicPr/>
          <p:nvPr/>
        </p:nvPicPr>
        <p:blipFill>
          <a:blip r:embed="rId3">
            <a:lum contrast="20000"/>
          </a:blip>
          <a:stretch/>
        </p:blipFill>
        <p:spPr>
          <a:xfrm>
            <a:off x="485640" y="1643040"/>
            <a:ext cx="9786960" cy="3952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33" name="Text Box 9"/>
          <p:cNvSpPr/>
          <p:nvPr/>
        </p:nvSpPr>
        <p:spPr>
          <a:xfrm>
            <a:off x="557280" y="1000080"/>
            <a:ext cx="414324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Vận dụng sáng tạo: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4" name="Text Box 10"/>
          <p:cNvSpPr/>
          <p:nvPr/>
        </p:nvSpPr>
        <p:spPr>
          <a:xfrm>
            <a:off x="3700440" y="1357200"/>
            <a:ext cx="357192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DÀI – NGẮN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5" name="Rectangle 11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6" name="Picture 9" descr="D:\GIÁO ÁN 1 2020-2021\HÌNH SOẠN GIÁO ÁN\Vận dụng sáng tạo\Dài ngắn\Dài ngắn 2 - Copy.jpg"/>
          <p:cNvPicPr/>
          <p:nvPr/>
        </p:nvPicPr>
        <p:blipFill>
          <a:blip r:embed="rId3">
            <a:lum contrast="30000"/>
          </a:blip>
          <a:srcRect t="1430" r="32142" b="81441"/>
          <a:stretch/>
        </p:blipFill>
        <p:spPr>
          <a:xfrm>
            <a:off x="557280" y="2214720"/>
            <a:ext cx="5429160" cy="5713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9" descr="D:\GIÁO ÁN 1 2020-2021\HÌNH SOẠN GIÁO ÁN\Vận dụng sáng tạo\Dài ngắn\Dài ngắn 2 - Copy.jpg"/>
          <p:cNvPicPr/>
          <p:nvPr/>
        </p:nvPicPr>
        <p:blipFill>
          <a:blip r:embed="rId3">
            <a:lum contrast="30000"/>
          </a:blip>
          <a:srcRect l="9367" t="26866" r="4919"/>
          <a:stretch/>
        </p:blipFill>
        <p:spPr>
          <a:xfrm>
            <a:off x="771480" y="2928960"/>
            <a:ext cx="5357880" cy="2438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40" name="Rectangle 11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1" name="Picture 8" descr="D:\GIÁO ÁN 1 2020-2021\HÌNH SOẠN GIÁO ÁN\Vận dụng sáng tạo\Dài ngắn\Dài ngắn 2 - Copy.jpg"/>
          <p:cNvPicPr/>
          <p:nvPr/>
        </p:nvPicPr>
        <p:blipFill>
          <a:blip r:embed="rId3">
            <a:lum contrast="30000"/>
          </a:blip>
          <a:srcRect l="9367" t="26866" r="4919"/>
          <a:stretch/>
        </p:blipFill>
        <p:spPr>
          <a:xfrm>
            <a:off x="700200" y="2214720"/>
            <a:ext cx="9205800" cy="3286080"/>
          </a:xfrm>
          <a:prstGeom prst="rect">
            <a:avLst/>
          </a:prstGeom>
          <a:ln w="0">
            <a:noFill/>
          </a:ln>
        </p:spPr>
      </p:pic>
      <p:sp>
        <p:nvSpPr>
          <p:cNvPr id="242" name="Text Box 9"/>
          <p:cNvSpPr/>
          <p:nvPr/>
        </p:nvSpPr>
        <p:spPr>
          <a:xfrm>
            <a:off x="1986120" y="1071720"/>
            <a:ext cx="707220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và phân biệt dài – ngắn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7776</TotalTime>
  <Words>76</Words>
  <Application>Microsoft Office PowerPoint</Application>
  <PresentationFormat>Custom</PresentationFormat>
  <Paragraphs>16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Admin</cp:lastModifiedBy>
  <cp:revision>648</cp:revision>
  <dcterms:created xsi:type="dcterms:W3CDTF">2010-04-30T20:19:48Z</dcterms:created>
  <dcterms:modified xsi:type="dcterms:W3CDTF">2026-02-11T08:13:30Z</dcterms:modified>
  <dc:language>en-US</dc:language>
</cp:coreProperties>
</file>