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482" r:id="rId2"/>
    <p:sldId id="499" r:id="rId3"/>
    <p:sldId id="480" r:id="rId4"/>
    <p:sldId id="483" r:id="rId5"/>
    <p:sldId id="508" r:id="rId6"/>
    <p:sldId id="509" r:id="rId7"/>
    <p:sldId id="507" r:id="rId8"/>
    <p:sldId id="345" r:id="rId9"/>
    <p:sldId id="504" r:id="rId10"/>
    <p:sldId id="510" r:id="rId11"/>
  </p:sldIdLst>
  <p:sldSz cx="10972800" cy="6858000"/>
  <p:notesSz cx="6858000" cy="9144000"/>
  <p:custDataLst>
    <p:tags r:id="rId1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877" autoAdjust="0"/>
    <p:restoredTop sz="94660"/>
  </p:normalViewPr>
  <p:slideViewPr>
    <p:cSldViewPr>
      <p:cViewPr varScale="1">
        <p:scale>
          <a:sx n="69" d="100"/>
          <a:sy n="69" d="100"/>
        </p:scale>
        <p:origin x="-594" y="-10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9B2B84-032D-4E7B-95DC-4267E7316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302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97A4-42EA-40AB-AEB7-D2AF6448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4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6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4CA4-67F4-40EF-A52D-8BFC193DA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15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536E-3CD6-467B-917D-40E160FF7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537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6DAB-9770-44D2-9B71-EC5097475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150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047A-326F-4F6F-95CB-2CACDBBA9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70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96E2-B6C0-4817-B69A-D0E693398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70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9BB1-2F85-4FA5-B393-4B8D5D357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79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86E-91FE-481D-AF63-77F475C8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1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86E-91FE-481D-AF63-77F475C83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62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E5DD-ADD8-4D09-891E-4FDB93873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48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AE0-2428-4BEC-BB1A-1CAD463B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48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99FF-709D-4C86-A53D-7B25816AA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84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69F0-0FA9-43E0-9CF4-FD12D8E3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61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1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7C57-3CA3-4A5A-95AD-F4FF0BC2C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92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CF2DC397-A049-429C-B7C5-3CE9E29F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7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65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260350"/>
            <a:ext cx="9109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ĐỐ VUI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70275" y="2611438"/>
            <a:ext cx="3902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Lắng  nghe, lắng   nghe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Âm    thanh  xúc    xắc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Vừa   nghe   vừa     lắc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Đố       âm   thanh    gì?</a:t>
            </a:r>
            <a:endParaRPr lang="en-US" sz="2400">
              <a:solidFill>
                <a:srgbClr val="1713CB"/>
              </a:solidFill>
            </a:endParaRPr>
          </a:p>
        </p:txBody>
      </p:sp>
      <p:pic>
        <p:nvPicPr>
          <p:cNvPr id="7" name="Picture 148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60" t="22218" r="34735" b="73750"/>
          <a:stretch>
            <a:fillRect/>
          </a:stretch>
        </p:blipFill>
        <p:spPr bwMode="auto">
          <a:xfrm>
            <a:off x="3667125" y="1760538"/>
            <a:ext cx="3932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9240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05163"/>
            <a:ext cx="80232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  <a:p>
            <a:pPr eaLnBrk="1" hangingPunct="1"/>
            <a:r>
              <a:rPr lang="en-US" sz="4800" b="1" i="1">
                <a:solidFill>
                  <a:srgbClr val="FF0000"/>
                </a:solidFill>
                <a:latin typeface="Cambria" pitchFamily="18" charset="0"/>
              </a:rPr>
              <a:t>(Maracas)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2363788"/>
            <a:ext cx="30638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07420">
            <a:off x="1346200" y="3714750"/>
            <a:ext cx="15716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60675"/>
            <a:ext cx="17351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2205038"/>
            <a:ext cx="313372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686175" y="3141663"/>
            <a:ext cx="6694488" cy="1789112"/>
          </a:xfrm>
          <a:prstGeom prst="wedgeRoundRectCallout">
            <a:avLst>
              <a:gd name="adj1" fmla="val -65581"/>
              <a:gd name="adj2" fmla="val 2311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Ma-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-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cát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ngoài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l</a:t>
            </a:r>
            <a:r>
              <a:rPr lang="vi-VN" sz="3200" dirty="0">
                <a:solidFill>
                  <a:srgbClr val="1713CB"/>
                </a:solidFill>
                <a:latin typeface="Cambria" pitchFamily="18" charset="0"/>
              </a:rPr>
              <a:t>àm bằng gỗ, trong ruột rỗng chứa các hạt gỗ nhỏ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D:\GIÁO ÁN 1 2020-2021\BÀI GIẢNG ĐIỆN TỬ\42660a93b0c1449f1d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98" r="14697" b="13829"/>
          <a:stretch>
            <a:fillRect/>
          </a:stretch>
        </p:blipFill>
        <p:spPr bwMode="auto">
          <a:xfrm>
            <a:off x="0" y="-635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390775" y="331788"/>
            <a:ext cx="6572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088" y="1912938"/>
            <a:ext cx="21907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77888" y="3933825"/>
            <a:ext cx="6264275" cy="1296988"/>
          </a:xfrm>
          <a:prstGeom prst="wedgeRoundRectCallout">
            <a:avLst>
              <a:gd name="adj1" fmla="val 59250"/>
              <a:gd name="adj2" fmla="val -57226"/>
              <a:gd name="adj3" fmla="val 16667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lắc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-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giã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sôi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D6462E-E10F-4E48-B0E7-101529621BDC}"/>
              </a:ext>
            </a:extLst>
          </p:cNvPr>
          <p:cNvSpPr/>
          <p:nvPr/>
        </p:nvSpPr>
        <p:spPr>
          <a:xfrm>
            <a:off x="2966120" y="2204864"/>
            <a:ext cx="1728192" cy="432047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âm thanh marac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58875" y="1485900"/>
            <a:ext cx="8837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THỂ HIỆN THEO HÌNH TIẾT TẤU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3" y="2435225"/>
            <a:ext cx="96393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D4026B-FF13-4FAB-95E9-64B54CFFD9ED}"/>
              </a:ext>
            </a:extLst>
          </p:cNvPr>
          <p:cNvSpPr/>
          <p:nvPr/>
        </p:nvSpPr>
        <p:spPr>
          <a:xfrm>
            <a:off x="8582621" y="230064"/>
            <a:ext cx="1728192" cy="432047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Õ TIẾT TẤ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74750" y="1403350"/>
            <a:ext cx="8547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THỂ HIỆN MẠNH - NHẸ THEO HÌNH TIẾT TẤU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754" y="2625725"/>
            <a:ext cx="8928992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D8C17B1-B887-432E-93D5-97412D1FF46C}"/>
              </a:ext>
            </a:extLst>
          </p:cNvPr>
          <p:cNvSpPr/>
          <p:nvPr/>
        </p:nvSpPr>
        <p:spPr>
          <a:xfrm>
            <a:off x="8683129" y="209973"/>
            <a:ext cx="1728192" cy="432047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THANH</a:t>
            </a:r>
            <a:endParaRPr lang="vi-VN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t tấu mạnh nh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8263" y="1625600"/>
            <a:ext cx="8426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NGHE VÀ VẬN ĐỘNG THEO ÂM THANH CAO – THẤP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211388"/>
            <a:ext cx="74422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4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63" y="1047750"/>
            <a:ext cx="23860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484421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9529</TotalTime>
  <Words>117</Words>
  <Application>Microsoft Office PowerPoint</Application>
  <PresentationFormat>Custom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STD</cp:lastModifiedBy>
  <cp:revision>635</cp:revision>
  <dcterms:created xsi:type="dcterms:W3CDTF">2010-04-30T18:19:48Z</dcterms:created>
  <dcterms:modified xsi:type="dcterms:W3CDTF">2023-08-15T23:35:43Z</dcterms:modified>
</cp:coreProperties>
</file>