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482" r:id="rId2"/>
    <p:sldId id="601" r:id="rId3"/>
    <p:sldId id="597" r:id="rId4"/>
    <p:sldId id="581" r:id="rId5"/>
    <p:sldId id="602" r:id="rId6"/>
    <p:sldId id="548" r:id="rId7"/>
    <p:sldId id="561" r:id="rId8"/>
    <p:sldId id="60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867401" y="2204864"/>
            <a:ext cx="4876278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C872CF-F448-4BF9-BB24-D7AE6D54E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5" y="-17043"/>
            <a:ext cx="7134037" cy="209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CD3B87-4368-E672-3CA8-C6FC097E5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189419"/>
            <a:ext cx="10369152" cy="3989915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983432" y="332656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BA69BE-CA2F-6384-C3AF-0A6F3CE97975}"/>
              </a:ext>
            </a:extLst>
          </p:cNvPr>
          <p:cNvSpPr txBox="1"/>
          <p:nvPr/>
        </p:nvSpPr>
        <p:spPr>
          <a:xfrm>
            <a:off x="1991544" y="1253315"/>
            <a:ext cx="8208912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“Nghe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b="1" i="1" dirty="0">
                <a:solidFill>
                  <a:srgbClr val="1713C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vi-VN" sz="24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548" y="4262466"/>
            <a:ext cx="8136904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THỂ HIỆN CÁC HÌNH TIẾT TẤU BẰNG NHẠC CỤ GÕ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911423" y="335748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9D241904-6FBD-D09C-E79C-5ED753077B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76556" r="40505"/>
          <a:stretch/>
        </p:blipFill>
        <p:spPr bwMode="auto">
          <a:xfrm>
            <a:off x="4385219" y="358608"/>
            <a:ext cx="201622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A185372D-8936-91B8-7066-53D06DA8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70" y="3036322"/>
            <a:ext cx="2582802" cy="16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21B71F-60A0-A5A5-6F8D-1AE4BE029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968217"/>
            <a:ext cx="11233248" cy="421111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E0CA4DD-5447-9D96-DD78-BB6CAC9A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28093" r="8415" b="51389"/>
          <a:stretch>
            <a:fillRect/>
          </a:stretch>
        </p:blipFill>
        <p:spPr bwMode="auto">
          <a:xfrm>
            <a:off x="824384" y="2223898"/>
            <a:ext cx="10528200" cy="367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FF4E22-7BDA-3CB0-3727-07FCD8EC5A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91" t="22929" r="51472" b="72008"/>
          <a:stretch/>
        </p:blipFill>
        <p:spPr>
          <a:xfrm>
            <a:off x="479376" y="685104"/>
            <a:ext cx="6525760" cy="10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0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5010326-9432-4108-88FE-BB3F68D74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21B71F-60A0-A5A5-6F8D-1AE4BE029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599945"/>
            <a:ext cx="11233248" cy="4579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FF4E22-7BDA-3CB0-3727-07FCD8EC5A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7" t="49719" r="52076" b="45218"/>
          <a:stretch/>
        </p:blipFill>
        <p:spPr>
          <a:xfrm>
            <a:off x="479376" y="378659"/>
            <a:ext cx="6525760" cy="1085237"/>
          </a:xfrm>
          <a:prstGeom prst="rect">
            <a:avLst/>
          </a:prstGeom>
        </p:spPr>
      </p:pic>
      <p:pic>
        <p:nvPicPr>
          <p:cNvPr id="3074" name="Picture 9">
            <a:extLst>
              <a:ext uri="{FF2B5EF4-FFF2-40B4-BE49-F238E27FC236}">
                <a16:creationId xmlns:a16="http://schemas.microsoft.com/office/drawing/2014/main" xmlns="" id="{19274C98-E715-9F13-92B2-FAF2A16F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55351" r="8415" b="14391"/>
          <a:stretch>
            <a:fillRect/>
          </a:stretch>
        </p:blipFill>
        <p:spPr bwMode="auto">
          <a:xfrm>
            <a:off x="1419510" y="1834326"/>
            <a:ext cx="9357010" cy="41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22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BA1A7D-0F59-4A0C-B6DC-0C25553588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A4F27B-2D3F-7D80-31B9-11E267C889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6" t="86476" r="11344" b="8461"/>
          <a:stretch/>
        </p:blipFill>
        <p:spPr>
          <a:xfrm>
            <a:off x="395938" y="260648"/>
            <a:ext cx="11299356" cy="96210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AC89CDA6-CF9C-2241-5DE1-B726F63BD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56992" r="71027" b="33163"/>
          <a:stretch/>
        </p:blipFill>
        <p:spPr bwMode="auto">
          <a:xfrm>
            <a:off x="1502325" y="2697257"/>
            <a:ext cx="1694004" cy="169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EC02D417-45E4-119C-A730-BCE15E490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1" t="74092" r="14322" b="15648"/>
          <a:stretch/>
        </p:blipFill>
        <p:spPr bwMode="auto">
          <a:xfrm>
            <a:off x="6672064" y="1804367"/>
            <a:ext cx="2191861" cy="137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xmlns="" id="{BDCA6503-DFC6-F8EF-9646-52DBBFBE7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6" t="57340" r="16458" b="33802"/>
          <a:stretch/>
        </p:blipFill>
        <p:spPr bwMode="auto">
          <a:xfrm>
            <a:off x="8451965" y="2946281"/>
            <a:ext cx="2016224" cy="114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5B23C39E-CBCB-C8F6-981F-F4292EC3C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6" t="72913" r="44090" b="15839"/>
          <a:stretch/>
        </p:blipFill>
        <p:spPr bwMode="auto">
          <a:xfrm>
            <a:off x="4464782" y="3189136"/>
            <a:ext cx="1781678" cy="137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D83E82E-B86C-2C46-C1D9-9A56ABC63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74564" r="67411" b="16247"/>
          <a:stretch/>
        </p:blipFill>
        <p:spPr bwMode="auto">
          <a:xfrm>
            <a:off x="2989332" y="1546698"/>
            <a:ext cx="2016224" cy="111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6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NH PHÁ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ỐNG 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NG LO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IEN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ACA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476" y="-1300263"/>
              <a:ext cx="4352484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DÙNG NHẠC CỤ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GÕ ĐỆM CHO BÀI HÁT 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ĐẸP MÃI TUỔI THƠ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BD844A-6D3C-4A4C-997A-83D88ABAA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D299B-683D-C424-D798-D04DEF9D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441CEA-7701-F2E5-E42C-4AD15635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599945"/>
            <a:ext cx="11233248" cy="4579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AB3B2B-1ACE-D072-05F3-1AE348E38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514" y="1838055"/>
            <a:ext cx="90487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8144</TotalTime>
  <Words>36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651</cp:revision>
  <dcterms:created xsi:type="dcterms:W3CDTF">2010-04-30T18:19:48Z</dcterms:created>
  <dcterms:modified xsi:type="dcterms:W3CDTF">2026-02-12T07:49:48Z</dcterms:modified>
</cp:coreProperties>
</file>