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575" r:id="rId2"/>
    <p:sldId id="610" r:id="rId3"/>
    <p:sldId id="611" r:id="rId4"/>
    <p:sldId id="638" r:id="rId5"/>
    <p:sldId id="639" r:id="rId6"/>
    <p:sldId id="640" r:id="rId7"/>
    <p:sldId id="641" r:id="rId8"/>
    <p:sldId id="643" r:id="rId9"/>
    <p:sldId id="642" r:id="rId10"/>
    <p:sldId id="644" r:id="rId11"/>
    <p:sldId id="607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3063" autoAdjust="0"/>
  </p:normalViewPr>
  <p:slideViewPr>
    <p:cSldViewPr>
      <p:cViewPr varScale="1">
        <p:scale>
          <a:sx n="64" d="100"/>
          <a:sy n="64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microsoft.com/office/2007/relationships/hdphoto" Target="../media/hdphoto1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16.wdp"/><Relationship Id="rId5" Type="http://schemas.microsoft.com/office/2007/relationships/hdphoto" Target="../media/hdphoto10.wdp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microsoft.com/office/2007/relationships/hdphoto" Target="../media/hdphoto1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0.wdp"/><Relationship Id="rId10" Type="http://schemas.microsoft.com/office/2007/relationships/hdphoto" Target="../media/hdphoto12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microsoft.com/office/2007/relationships/hdphoto" Target="../media/hdphoto1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microsoft.com/office/2007/relationships/hdphoto" Target="../media/hdphoto10.wdp"/><Relationship Id="rId10" Type="http://schemas.microsoft.com/office/2007/relationships/hdphoto" Target="../media/hdphoto13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microsoft.com/office/2007/relationships/hdphoto" Target="../media/hdphoto1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0.wdp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7917998" y="3429000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272915"/>
            <a:ext cx="6818231" cy="20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7"/>
          <a:stretch/>
        </p:blipFill>
        <p:spPr>
          <a:xfrm>
            <a:off x="479376" y="2276873"/>
            <a:ext cx="11233248" cy="3754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2F5F9D-F2DF-6667-F980-DD90A392B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721" y="424061"/>
            <a:ext cx="4448175" cy="895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B032E4-8F85-98B9-59B1-668ADB683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448" y="1246306"/>
            <a:ext cx="3347634" cy="554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2890" t="-140"/>
          <a:stretch/>
        </p:blipFill>
        <p:spPr>
          <a:xfrm>
            <a:off x="1343472" y="1770956"/>
            <a:ext cx="9680359" cy="505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432" y="2652269"/>
            <a:ext cx="10411088" cy="2936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1FE1672-5F4E-167A-30B3-2D3A957CAD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59" y="179060"/>
            <a:ext cx="3680438" cy="16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F94326-9E48-D222-618F-F95CC022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4" y="333974"/>
            <a:ext cx="11316180" cy="2879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223434"/>
            <a:ext cx="11233248" cy="3014674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35A65749-76E2-E0C5-A57E-F634FBD21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112" y="2237406"/>
            <a:ext cx="1835418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9F3314-5AFA-424B-870C-14065E5E2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16" y="4788409"/>
            <a:ext cx="10513168" cy="897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1E08F83-86C1-0652-19F7-FC958202D1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573944"/>
            <a:ext cx="2520280" cy="10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96BE69E-533C-A8AC-83B1-AB379D87D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35634"/>
            <a:ext cx="7344816" cy="7099025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E6A93F7D-3019-A40B-5554-1A30A63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6964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C2EF23-6BE7-281F-2F3F-8EB039510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154" y="2062198"/>
            <a:ext cx="2759566" cy="4176242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5760B7E-B839-60E3-B0FA-2491933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379048"/>
            <a:ext cx="6120680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“Ai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10264" t="10465" r="90" b="70143"/>
          <a:stretch/>
        </p:blipFill>
        <p:spPr>
          <a:xfrm>
            <a:off x="4349681" y="3027670"/>
            <a:ext cx="7248743" cy="8026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10266" t="57691" b="21433"/>
          <a:stretch/>
        </p:blipFill>
        <p:spPr>
          <a:xfrm>
            <a:off x="4349682" y="4665510"/>
            <a:ext cx="720898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9F3314-5AFA-424B-870C-14065E5E2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16" y="4355433"/>
            <a:ext cx="10513168" cy="89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E08F83-86C1-0652-19F7-FC958202D1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140968"/>
            <a:ext cx="2520280" cy="1001453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45923" y="393513"/>
            <a:ext cx="2664296" cy="81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5214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7"/>
          <a:stretch/>
        </p:blipFill>
        <p:spPr>
          <a:xfrm>
            <a:off x="479376" y="2111455"/>
            <a:ext cx="11233248" cy="3909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9CC9D6B-3421-30A5-A59F-CDB1A3A27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472" y="395587"/>
            <a:ext cx="3504685" cy="9809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C209D4F-0D8C-0B3B-3263-993E94A202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3472" y="1383847"/>
            <a:ext cx="5760640" cy="524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b="62999"/>
          <a:stretch/>
        </p:blipFill>
        <p:spPr>
          <a:xfrm>
            <a:off x="695400" y="2760337"/>
            <a:ext cx="10729192" cy="1028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t="52873"/>
          <a:stretch/>
        </p:blipFill>
        <p:spPr>
          <a:xfrm>
            <a:off x="695400" y="4077072"/>
            <a:ext cx="10729192" cy="13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7"/>
          <a:stretch/>
        </p:blipFill>
        <p:spPr>
          <a:xfrm>
            <a:off x="479376" y="1781155"/>
            <a:ext cx="11233248" cy="4240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9CC9D6B-3421-30A5-A59F-CDB1A3A27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473" y="395588"/>
            <a:ext cx="2759208" cy="772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24" y="1131282"/>
            <a:ext cx="6530758" cy="611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614" y="2008245"/>
            <a:ext cx="9601906" cy="378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1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7"/>
          <a:stretch/>
        </p:blipFill>
        <p:spPr>
          <a:xfrm>
            <a:off x="479376" y="2815424"/>
            <a:ext cx="11233248" cy="3216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2F5F9D-F2DF-6667-F980-DD90A392B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721" y="424061"/>
            <a:ext cx="4448175" cy="895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E882B9-8941-D74C-D2CF-2A2B86D9A2A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9456" y="1484784"/>
            <a:ext cx="5938066" cy="529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7155" t="15952"/>
          <a:stretch/>
        </p:blipFill>
        <p:spPr>
          <a:xfrm>
            <a:off x="1703512" y="2078970"/>
            <a:ext cx="6021900" cy="474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7488" y="3032370"/>
            <a:ext cx="4620072" cy="27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7"/>
          <a:stretch/>
        </p:blipFill>
        <p:spPr>
          <a:xfrm>
            <a:off x="479376" y="2815424"/>
            <a:ext cx="11233248" cy="3216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2F5F9D-F2DF-6667-F980-DD90A392B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721" y="424061"/>
            <a:ext cx="4448175" cy="895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E882B9-8941-D74C-D2CF-2A2B86D9A2A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9456" y="1484784"/>
            <a:ext cx="5938066" cy="529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457" y="2173923"/>
            <a:ext cx="7781330" cy="4591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E000588-AAEA-F5A0-A2D2-131D911590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0880">
            <a:off x="9450361" y="1246336"/>
            <a:ext cx="540293" cy="2610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1424" y="3786180"/>
            <a:ext cx="10465270" cy="131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3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7"/>
          <a:stretch/>
        </p:blipFill>
        <p:spPr>
          <a:xfrm>
            <a:off x="479376" y="2276873"/>
            <a:ext cx="11233248" cy="3754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2F5F9D-F2DF-6667-F980-DD90A392B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721" y="424061"/>
            <a:ext cx="4448175" cy="895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B032E4-8F85-98B9-59B1-668ADB683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448" y="1246306"/>
            <a:ext cx="3347634" cy="5543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1584" y="2466266"/>
            <a:ext cx="7632848" cy="33761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9496" y="1844824"/>
            <a:ext cx="8208912" cy="4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6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9230</TotalTime>
  <Words>15</Words>
  <Application>Microsoft Office PowerPoint</Application>
  <PresentationFormat>Custom</PresentationFormat>
  <Paragraphs>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725</cp:revision>
  <dcterms:created xsi:type="dcterms:W3CDTF">2010-04-30T18:19:48Z</dcterms:created>
  <dcterms:modified xsi:type="dcterms:W3CDTF">2026-03-05T01:46:12Z</dcterms:modified>
</cp:coreProperties>
</file>