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642" r:id="rId2"/>
    <p:sldId id="610" r:id="rId3"/>
    <p:sldId id="611" r:id="rId4"/>
    <p:sldId id="629" r:id="rId5"/>
    <p:sldId id="634" r:id="rId6"/>
    <p:sldId id="655" r:id="rId7"/>
    <p:sldId id="658" r:id="rId8"/>
    <p:sldId id="661" r:id="rId9"/>
    <p:sldId id="668" r:id="rId10"/>
    <p:sldId id="663" r:id="rId11"/>
    <p:sldId id="665" r:id="rId12"/>
    <p:sldId id="66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5" l="0" r="100000">
                        <a14:foregroundMark x1="95608" y1="83186" x2="95608" y2="83186"/>
                        <a14:foregroundMark x1="96615" y1="86431" x2="96615" y2="86431"/>
                        <a14:foregroundMark x1="96615" y1="88496" x2="96615" y2="88496"/>
                        <a14:foregroundMark x1="26807" y1="36283" x2="26807" y2="36283"/>
                        <a14:foregroundMark x1="16743" y1="90855" x2="16743" y2="90855"/>
                        <a14:backgroundMark x1="45105" y1="29204" x2="45105" y2="29204"/>
                        <a14:backgroundMark x1="38060" y1="12389" x2="38060" y2="12389"/>
                        <a14:backgroundMark x1="27356" y1="12389" x2="27356" y2="12389"/>
                        <a14:backgroundMark x1="21226" y1="11209" x2="21226" y2="11209"/>
                        <a14:backgroundMark x1="29460" y1="24779" x2="30192" y2="26549"/>
                        <a14:backgroundMark x1="31473" y1="38348" x2="31473" y2="38348"/>
                        <a14:backgroundMark x1="40165" y1="38348" x2="41446" y2="38348"/>
                        <a14:backgroundMark x1="53980" y1="32743" x2="53980" y2="32743"/>
                        <a14:backgroundMark x1="67338" y1="19764" x2="67338" y2="19764"/>
                        <a14:backgroundMark x1="79689" y1="11799" x2="80146" y2="11799"/>
                        <a14:backgroundMark x1="89570" y1="11504" x2="89936" y2="12389"/>
                        <a14:backgroundMark x1="94694" y1="25664" x2="94968" y2="26844"/>
                        <a14:backgroundMark x1="97987" y1="28909" x2="98445" y2="30383"/>
                        <a14:backgroundMark x1="99360" y1="61062" x2="99360" y2="62242"/>
                        <a14:backgroundMark x1="99085" y1="63127" x2="99085" y2="66372"/>
                        <a14:backgroundMark x1="97621" y1="27434" x2="97621" y2="27434"/>
                        <a14:backgroundMark x1="94785" y1="24484" x2="94785" y2="24484"/>
                        <a14:backgroundMark x1="88747" y1="10324" x2="88747" y2="10324"/>
                        <a14:backgroundMark x1="70997" y1="9440" x2="70997" y2="9440"/>
                        <a14:backgroundMark x1="58371" y1="10029" x2="58005" y2="10029"/>
                        <a14:backgroundMark x1="53431" y1="10324" x2="53431" y2="10324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-3991"/>
            <a:ext cx="6624735" cy="205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400256" y="2708920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GÕ ĐỆM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5212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5020" y="4431479"/>
            <a:ext cx="10066322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269954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849871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VẬN ĐỘNG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398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964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7056784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Tai </a:t>
            </a:r>
            <a:r>
              <a:rPr lang="en-US" sz="36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36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A597F9-5138-BFDF-0C11-CA121BB6C0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/>
          <a:stretch/>
        </p:blipFill>
        <p:spPr>
          <a:xfrm flipH="1">
            <a:off x="767408" y="2142570"/>
            <a:ext cx="2947737" cy="4227833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200" y="2636912"/>
            <a:ext cx="5616624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nốt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26412" r="20622" b="55631"/>
          <a:stretch/>
        </p:blipFill>
        <p:spPr bwMode="auto">
          <a:xfrm>
            <a:off x="2825142" y="4077072"/>
            <a:ext cx="6655234" cy="131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791" r="60435" b="71760"/>
          <a:stretch/>
        </p:blipFill>
        <p:spPr bwMode="auto">
          <a:xfrm>
            <a:off x="695400" y="3248002"/>
            <a:ext cx="2024126" cy="8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370757"/>
            <a:ext cx="2865209" cy="88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396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3" b="-1"/>
          <a:stretch/>
        </p:blipFill>
        <p:spPr bwMode="auto">
          <a:xfrm>
            <a:off x="3958152" y="1184154"/>
            <a:ext cx="7754472" cy="507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" t="42915" r="57311" b="47320"/>
          <a:stretch/>
        </p:blipFill>
        <p:spPr bwMode="auto">
          <a:xfrm>
            <a:off x="407368" y="340281"/>
            <a:ext cx="5040560" cy="73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1" r="51804" b="93969"/>
          <a:stretch/>
        </p:blipFill>
        <p:spPr bwMode="auto">
          <a:xfrm>
            <a:off x="729372" y="1204245"/>
            <a:ext cx="3782452" cy="44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4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1617764"/>
            <a:ext cx="11190564" cy="4443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" y="1772816"/>
            <a:ext cx="10873208" cy="40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2817" r="54115" b="85878"/>
          <a:stretch/>
        </p:blipFill>
        <p:spPr bwMode="auto">
          <a:xfrm>
            <a:off x="428675" y="341164"/>
            <a:ext cx="5088829" cy="7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7" t="21657" r="74175" b="71760"/>
          <a:stretch/>
        </p:blipFill>
        <p:spPr bwMode="auto">
          <a:xfrm>
            <a:off x="832146" y="1092200"/>
            <a:ext cx="2239518" cy="4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54" r="26853" b="87346"/>
          <a:stretch/>
        </p:blipFill>
        <p:spPr bwMode="auto">
          <a:xfrm>
            <a:off x="2927648" y="1021638"/>
            <a:ext cx="7124075" cy="5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1617764"/>
            <a:ext cx="11190564" cy="4443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2817" r="54115" b="85878"/>
          <a:stretch/>
        </p:blipFill>
        <p:spPr bwMode="auto">
          <a:xfrm>
            <a:off x="504875" y="404664"/>
            <a:ext cx="5088829" cy="7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2253" r="78433" b="88427"/>
          <a:stretch/>
        </p:blipFill>
        <p:spPr bwMode="auto">
          <a:xfrm>
            <a:off x="1079500" y="1168400"/>
            <a:ext cx="2184400" cy="37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871550"/>
            <a:ext cx="8060555" cy="393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6" y="3195516"/>
            <a:ext cx="2471564" cy="10255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669" r="36716" b="37949"/>
          <a:stretch/>
        </p:blipFill>
        <p:spPr bwMode="auto">
          <a:xfrm>
            <a:off x="4007768" y="3797796"/>
            <a:ext cx="5675562" cy="20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48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" y="2924944"/>
            <a:ext cx="8266012" cy="313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2" t="63242" r="36716" b="8987"/>
          <a:stretch/>
        </p:blipFill>
        <p:spPr bwMode="auto">
          <a:xfrm>
            <a:off x="839416" y="3221227"/>
            <a:ext cx="7776864" cy="254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" y="315196"/>
            <a:ext cx="2471564" cy="102557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669" r="36716" b="37949"/>
          <a:stretch/>
        </p:blipFill>
        <p:spPr bwMode="auto">
          <a:xfrm>
            <a:off x="3979292" y="430551"/>
            <a:ext cx="4968552" cy="18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9384</TotalTime>
  <Words>44</Words>
  <Application>Microsoft Office PowerPoint</Application>
  <PresentationFormat>Custom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727</cp:revision>
  <dcterms:created xsi:type="dcterms:W3CDTF">2010-04-30T18:19:48Z</dcterms:created>
  <dcterms:modified xsi:type="dcterms:W3CDTF">2026-02-12T08:06:04Z</dcterms:modified>
</cp:coreProperties>
</file>