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3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D2CF8B-8551-438B-89E4-7D9D21A0E87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765786-F00F-4D11-8978-7291CFE16B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6.png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../../clipboard/media/image7.png"/><Relationship Id="rId19" Type="http://schemas.openxmlformats.org/officeDocument/2006/relationships/customXml" Target="../ink/ink11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../../clipboard/media/image4.png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57A2C7-7245-EEA7-F425-68F99CB9B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8"/>
          <a:stretch/>
        </p:blipFill>
        <p:spPr>
          <a:xfrm>
            <a:off x="5367668" y="107879"/>
            <a:ext cx="5464755" cy="16815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xmlns="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xmlns="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xmlns="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xmlns="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xmlns="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6" descr="ag00373_"/>
          <p:cNvPicPr/>
          <p:nvPr/>
        </p:nvPicPr>
        <p:blipFill>
          <a:blip r:embed="rId4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"/>
          <p:cNvPicPr/>
          <p:nvPr/>
        </p:nvPicPr>
        <p:blipFill>
          <a:blip r:embed="rId5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1"/>
          <p:cNvSpPr/>
          <p:nvPr/>
        </p:nvSpPr>
        <p:spPr>
          <a:xfrm>
            <a:off x="1200240" y="2362200"/>
            <a:ext cx="8358120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</a:t>
            </a:r>
            <a:r>
              <a:rPr lang="en-US" sz="5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MINH HỌA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65339A-4ECC-4218-B696-725A60CC4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" y="258930"/>
            <a:ext cx="9076945" cy="6400800"/>
          </a:xfrm>
          <a:prstGeom prst="rect">
            <a:avLst/>
          </a:prstGeom>
        </p:spPr>
      </p:pic>
      <p:pic>
        <p:nvPicPr>
          <p:cNvPr id="30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D:\GIÁO ÁN 1 2020-2021\HÌNH SOẠN GIÁO ÁN\Nghe nhạc\Nghe nhạc Lí cây bông - Copy (2).jpg"/>
          <p:cNvPicPr/>
          <p:nvPr/>
        </p:nvPicPr>
        <p:blipFill>
          <a:blip r:embed="rId4">
            <a:lum contrast="30000"/>
          </a:blip>
          <a:stretch/>
        </p:blipFill>
        <p:spPr>
          <a:xfrm>
            <a:off x="430200" y="1143000"/>
            <a:ext cx="10144080" cy="444672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85C870-DFAD-4AB1-8F8A-4989245D9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59306"/>
            <a:ext cx="2286000" cy="1018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4"/>
          <p:cNvSpPr/>
          <p:nvPr/>
        </p:nvSpPr>
        <p:spPr>
          <a:xfrm>
            <a:off x="77400" y="130320"/>
            <a:ext cx="514584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 kết hợp vận động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2" name="Picture 11" descr="D:\GIÁO ÁN 1 2020-2021\HÌNH SOẠN GIÁO ÁN\Nghe nhạc\Nghe nhạc Lí cây bông - Copy (2).jpg"/>
          <p:cNvPicPr/>
          <p:nvPr/>
        </p:nvPicPr>
        <p:blipFill>
          <a:blip r:embed="rId4">
            <a:lum contrast="30000"/>
          </a:blip>
          <a:stretch/>
        </p:blipFill>
        <p:spPr>
          <a:xfrm>
            <a:off x="430200" y="1071720"/>
            <a:ext cx="10144080" cy="451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9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Text Box 9"/>
          <p:cNvSpPr/>
          <p:nvPr/>
        </p:nvSpPr>
        <p:spPr>
          <a:xfrm>
            <a:off x="628560" y="207180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Text Box 10"/>
          <p:cNvSpPr/>
          <p:nvPr/>
        </p:nvSpPr>
        <p:spPr>
          <a:xfrm>
            <a:off x="2343240" y="235728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LÝ CÂY BÔNG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271440"/>
            <a:ext cx="9501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Lắng nghe và điền từ còn thiếu vào câu hát sau?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Và cho biết tên bài hát là gì?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3440" y="1545840"/>
                    <a:ext cx="182160" cy="101160"/>
                    <a:chOff x="9163440" y="1545840"/>
                    <a:chExt cx="182160" cy="1011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3440" y="1545840"/>
                      <a:ext cx="1821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8200" y="1563840"/>
                      <a:ext cx="1522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3440" y="1545840"/>
                    <a:ext cx="198360" cy="101160"/>
                    <a:chOff x="8803440" y="1545840"/>
                    <a:chExt cx="198360" cy="1011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3440" y="1545840"/>
                      <a:ext cx="1983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2160" y="1563840"/>
                      <a:ext cx="16092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1680" y="1545840"/>
                    <a:ext cx="178200" cy="101160"/>
                    <a:chOff x="8491680" y="1545840"/>
                    <a:chExt cx="178200" cy="1011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1680" y="1545840"/>
                      <a:ext cx="17820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6080" y="1563840"/>
                      <a:ext cx="1490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1360" y="1545840"/>
                    <a:ext cx="196560" cy="101160"/>
                    <a:chOff x="8181360" y="1545840"/>
                    <a:chExt cx="196560" cy="10116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1360" y="1545840"/>
                      <a:ext cx="1965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720" y="1563840"/>
                      <a:ext cx="1594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31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7280" y="1545840"/>
                    <a:ext cx="183960" cy="101160"/>
                    <a:chOff x="7847280" y="1545840"/>
                    <a:chExt cx="183960" cy="10116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7280" y="1545840"/>
                      <a:ext cx="1839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2040" y="1563840"/>
                      <a:ext cx="1540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960" y="1544760"/>
                    <a:ext cx="211320" cy="101880"/>
                    <a:chOff x="7509960" y="1544760"/>
                    <a:chExt cx="211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960" y="1544760"/>
                      <a:ext cx="211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9400" y="1562760"/>
                      <a:ext cx="171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08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2800" y="1544760"/>
                    <a:ext cx="169920" cy="101880"/>
                    <a:chOff x="719280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28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61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7920" y="1544760"/>
                    <a:ext cx="166320" cy="101880"/>
                    <a:chOff x="684792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79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30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1920" y="1544760"/>
                    <a:ext cx="201600" cy="101880"/>
                    <a:chOff x="6541920" y="1544760"/>
                    <a:chExt cx="20160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1920" y="1544760"/>
                      <a:ext cx="201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7400" y="1562760"/>
                      <a:ext cx="168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4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840" y="1544760"/>
                    <a:ext cx="220680" cy="101880"/>
                    <a:chOff x="6198840" y="1544760"/>
                    <a:chExt cx="2206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840" y="1544760"/>
                      <a:ext cx="2206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864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2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6640" y="1544760"/>
                    <a:ext cx="216000" cy="101880"/>
                    <a:chOff x="5876640" y="1544760"/>
                    <a:chExt cx="2160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6640" y="1544760"/>
                      <a:ext cx="2160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3200" y="1562760"/>
                      <a:ext cx="180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2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400"/>
                    <a:ext cx="218160" cy="101880"/>
                    <a:chOff x="5598720" y="1544400"/>
                    <a:chExt cx="218160" cy="1018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400"/>
                      <a:ext cx="218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04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95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5600" y="1544400"/>
                    <a:ext cx="200160" cy="101880"/>
                    <a:chOff x="5295600" y="1544400"/>
                    <a:chExt cx="200160" cy="1018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560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800" y="156204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052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720" y="1544400"/>
                    <a:ext cx="185400" cy="101880"/>
                    <a:chOff x="4977720" y="1544400"/>
                    <a:chExt cx="185400" cy="1018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720" y="1544400"/>
                      <a:ext cx="185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5000" y="1562040"/>
                      <a:ext cx="150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468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3280" y="1544400"/>
                    <a:ext cx="192600" cy="101880"/>
                    <a:chOff x="4643280" y="1544400"/>
                    <a:chExt cx="192600" cy="101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3280" y="1544400"/>
                      <a:ext cx="192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760" y="1562040"/>
                      <a:ext cx="161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0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2080" y="1544400"/>
                    <a:ext cx="200160" cy="101880"/>
                    <a:chOff x="4312080" y="1544400"/>
                    <a:chExt cx="200160" cy="101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208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0440" y="1562040"/>
                      <a:ext cx="162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58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0320" y="1543320"/>
                    <a:ext cx="178920" cy="102960"/>
                    <a:chOff x="4000320" y="1543320"/>
                    <a:chExt cx="1789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0320" y="1543320"/>
                      <a:ext cx="178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4360" y="156096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8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9320" y="1543320"/>
                    <a:ext cx="203040" cy="102960"/>
                    <a:chOff x="3649320" y="1543320"/>
                    <a:chExt cx="2030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9320" y="1543320"/>
                      <a:ext cx="203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68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4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0360" y="1543320"/>
                    <a:ext cx="198000" cy="102960"/>
                    <a:chOff x="3330360" y="1543320"/>
                    <a:chExt cx="1980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0360" y="1543320"/>
                      <a:ext cx="198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84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4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9320" y="1543320"/>
                    <a:ext cx="182160" cy="102960"/>
                    <a:chOff x="3019320" y="1543320"/>
                    <a:chExt cx="182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9320" y="1543320"/>
                      <a:ext cx="182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5520" y="1560960"/>
                      <a:ext cx="1479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4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1440" y="1543320"/>
                    <a:ext cx="176040" cy="102960"/>
                    <a:chOff x="2701440" y="1543320"/>
                    <a:chExt cx="17604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1440" y="1543320"/>
                      <a:ext cx="176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5120" y="1560960"/>
                      <a:ext cx="147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81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960" y="1543320"/>
                    <a:ext cx="188640" cy="102960"/>
                    <a:chOff x="2361960" y="1543320"/>
                    <a:chExt cx="18864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960" y="1543320"/>
                      <a:ext cx="188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88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2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4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60D493-6D9B-424D-A92F-A83E7B521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7" y="0"/>
            <a:ext cx="9076945" cy="6858000"/>
          </a:xfrm>
          <a:prstGeom prst="rect">
            <a:avLst/>
          </a:prstGeom>
        </p:spPr>
      </p:pic>
      <p:pic>
        <p:nvPicPr>
          <p:cNvPr id="2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1"/>
          <p:cNvSpPr/>
          <p:nvPr/>
        </p:nvSpPr>
        <p:spPr>
          <a:xfrm>
            <a:off x="2145580" y="2176979"/>
            <a:ext cx="6624399" cy="23315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</a:t>
            </a:r>
            <a:r>
              <a:rPr lang="en-US" sz="72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72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GÕ ĐỆM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7D082A-F786-4C41-AD85-BC546434B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9076945" cy="6400800"/>
          </a:xfrm>
          <a:prstGeom prst="rect">
            <a:avLst/>
          </a:prstGeom>
        </p:spPr>
      </p:pic>
      <p:pic>
        <p:nvPicPr>
          <p:cNvPr id="23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6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9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59" name="Rectangle 1"/>
          <p:cNvSpPr/>
          <p:nvPr/>
        </p:nvSpPr>
        <p:spPr>
          <a:xfrm>
            <a:off x="1173426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BC06744-BB92-47BD-9CD7-3356A1042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9076945" cy="6400800"/>
          </a:xfrm>
          <a:prstGeom prst="rect">
            <a:avLst/>
          </a:prstGeom>
        </p:spPr>
      </p:pic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3700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862956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4870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2721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05740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3129120" y="34052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0581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557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343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272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775332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877248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7662</TotalTime>
  <Words>82</Words>
  <Application>Microsoft Office PowerPoint</Application>
  <PresentationFormat>Custom</PresentationFormat>
  <Paragraphs>23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623</cp:revision>
  <dcterms:created xsi:type="dcterms:W3CDTF">2010-04-30T20:19:48Z</dcterms:created>
  <dcterms:modified xsi:type="dcterms:W3CDTF">2026-02-11T08:15:59Z</dcterms:modified>
  <dc:language>en-US</dc:language>
</cp:coreProperties>
</file>