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513" r:id="rId2"/>
    <p:sldId id="547" r:id="rId3"/>
    <p:sldId id="542" r:id="rId4"/>
    <p:sldId id="551" r:id="rId5"/>
    <p:sldId id="561" r:id="rId6"/>
    <p:sldId id="564" r:id="rId7"/>
    <p:sldId id="563" r:id="rId8"/>
    <p:sldId id="562" r:id="rId9"/>
    <p:sldId id="565" r:id="rId10"/>
    <p:sldId id="566" r:id="rId11"/>
    <p:sldId id="572" r:id="rId12"/>
    <p:sldId id="580" r:id="rId13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 autoAdjust="0"/>
  </p:normalViewPr>
  <p:slideViewPr>
    <p:cSldViewPr>
      <p:cViewPr varScale="1">
        <p:scale>
          <a:sx n="70" d="100"/>
          <a:sy n="70" d="100"/>
        </p:scale>
        <p:origin x="-798" y="-9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6A1451B-1400-44EA-9330-41B50D1F1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8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FCB0B-CB4A-4D99-B381-F33357E2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8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67D3D-B67E-43AC-9090-2293FC071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8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E9911-D9E7-4834-B300-489282E24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8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27A57-6DDE-4CF1-9313-D55CF91F4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B893-C839-418B-BD45-CB7C0EDCC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1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4E678-6F1F-4CB6-B46F-039421710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3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5127-2AE9-44BF-A8B7-B8532D0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6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53E89-3C02-4023-95DD-4AD3D6A23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5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E9077-17D6-4A84-AF64-706D4FD1C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3A76-4124-46F8-9F0C-9C7C09A17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9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117FF-00F0-442F-B167-A9316862D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F68A-D903-4E46-ACB5-A409CEC15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4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3B3A-AB50-458B-92E0-5263015DF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0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369AF850-0879-4BF2-8B58-25BA7FAF7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</a:t>
            </a:r>
            <a:r>
              <a:rPr lang="en-US" sz="3200" b="1" smtClean="0">
                <a:solidFill>
                  <a:srgbClr val="1713CB"/>
                </a:solidFill>
                <a:cs typeface="Times New Roman" pitchFamily="18" charset="0"/>
              </a:rPr>
              <a:t>26</a:t>
            </a:r>
            <a:endParaRPr lang="en-US" sz="3200" b="1">
              <a:solidFill>
                <a:srgbClr val="1713CB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"/>
          <a:stretch>
            <a:fillRect/>
          </a:stretch>
        </p:blipFill>
        <p:spPr bwMode="auto">
          <a:xfrm>
            <a:off x="1238250" y="128588"/>
            <a:ext cx="8351838" cy="664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238500" y="2044700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557838" y="2044700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078788" y="2044700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293846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4694238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6565900" y="31146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439150" y="31146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132138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543550" y="4176713"/>
            <a:ext cx="3603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062913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489325" y="530383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724525" y="528478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118475" y="528478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277177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02602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707072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478338" y="20701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891338" y="2044700"/>
            <a:ext cx="3587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1957388" y="309245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397351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573881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757396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2138363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416425" y="4176713"/>
            <a:ext cx="35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891338" y="4176713"/>
            <a:ext cx="35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2138363" y="5284788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775200" y="530542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7070725" y="530542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1957388" y="63373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3986213" y="63373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175375" y="63404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0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8205788" y="63246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797050" y="2636838"/>
            <a:ext cx="72898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BIỂU DIỄN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229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229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139825"/>
            <a:ext cx="5375275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05513" y="1685925"/>
            <a:ext cx="4737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Nhóm 1: </a:t>
            </a: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Hát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Nhóm 2: </a:t>
            </a: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Gõ nhạc cụ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Nhóm 1: </a:t>
            </a: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Vận động cơ thể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TÔI LÀ MC NHÍ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79" y="1634721"/>
            <a:ext cx="3709770" cy="17756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5" descr="Premium Vector | Young boy pres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9" r="30180" b="4942"/>
          <a:stretch>
            <a:fillRect/>
          </a:stretch>
        </p:blipFill>
        <p:spPr bwMode="auto">
          <a:xfrm>
            <a:off x="2894013" y="1811338"/>
            <a:ext cx="12969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810125" y="1479550"/>
            <a:ext cx="4106863" cy="2085975"/>
          </a:xfrm>
          <a:prstGeom prst="cloudCallout">
            <a:avLst>
              <a:gd name="adj1" fmla="val -60376"/>
              <a:gd name="adj2" fmla="val 12773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1963" y="2786063"/>
            <a:ext cx="39290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94063"/>
            <a:ext cx="5062538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341938" y="4035425"/>
            <a:ext cx="53292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và lời: Nguyễn Văn Chung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2940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9050"/>
            <a:ext cx="8208963" cy="672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357313" y="2619375"/>
            <a:ext cx="8270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 GÕ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TIẾT TẤU LỜI CA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"/>
          <a:stretch>
            <a:fillRect/>
          </a:stretch>
        </p:blipFill>
        <p:spPr bwMode="auto">
          <a:xfrm>
            <a:off x="1328738" y="14288"/>
            <a:ext cx="82391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952625" y="2732088"/>
            <a:ext cx="707866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12752</TotalTime>
  <Words>85</Words>
  <Application>Microsoft Office PowerPoint</Application>
  <PresentationFormat>Custom</PresentationFormat>
  <Paragraphs>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651</cp:revision>
  <dcterms:created xsi:type="dcterms:W3CDTF">2010-04-30T18:19:48Z</dcterms:created>
  <dcterms:modified xsi:type="dcterms:W3CDTF">2026-02-12T07:31:53Z</dcterms:modified>
</cp:coreProperties>
</file>