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482" r:id="rId2"/>
    <p:sldId id="574" r:id="rId3"/>
    <p:sldId id="542" r:id="rId4"/>
    <p:sldId id="557" r:id="rId5"/>
    <p:sldId id="570" r:id="rId6"/>
    <p:sldId id="587" r:id="rId7"/>
    <p:sldId id="589" r:id="rId8"/>
    <p:sldId id="561" r:id="rId9"/>
    <p:sldId id="603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713CB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b="1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en-US" sz="36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B748DA-7D99-FB9B-9AAD-6EB9B1D52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5" y="-17043"/>
            <a:ext cx="7134037" cy="209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424C4B-A2E4-41CF-A86A-56D42E7DF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9A53B-C068-4882-AA81-FC8419EF39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0" y="1052736"/>
            <a:ext cx="10801200" cy="52754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2552FD3-745D-518E-5F95-6F147205EDA5}"/>
              </a:ext>
            </a:extLst>
          </p:cNvPr>
          <p:cNvSpPr txBox="1"/>
          <p:nvPr/>
        </p:nvSpPr>
        <p:spPr>
          <a:xfrm>
            <a:off x="1271464" y="3143414"/>
            <a:ext cx="6912768" cy="675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“BODY PERCUSSION”</a:t>
            </a:r>
            <a:r>
              <a:rPr lang="en-US" sz="36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448ECD23-3B5B-644B-02D2-E1CD7ADFC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" t="1076" r="41414" b="74462"/>
          <a:stretch/>
        </p:blipFill>
        <p:spPr bwMode="auto">
          <a:xfrm>
            <a:off x="1055440" y="363637"/>
            <a:ext cx="259228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104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2411489-1591-4F95-9756-F467808BD7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860956" y="1196752"/>
            <a:ext cx="1049162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10">
            <a:extLst>
              <a:ext uri="{FF2B5EF4-FFF2-40B4-BE49-F238E27FC236}">
                <a16:creationId xmlns:a16="http://schemas.microsoft.com/office/drawing/2014/main" xmlns="" id="{7A902D26-5B6D-4408-A767-36CA312C3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444" y="3742174"/>
            <a:ext cx="10009112" cy="145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TỔ CHỨC CÁC HOẠT ĐỘNG</a:t>
            </a:r>
          </a:p>
          <a:p>
            <a:pPr algn="ctr" eaLnBrk="1" hangingPunct="1"/>
            <a:r>
              <a:rPr lang="en-US" sz="4400" b="1" dirty="0">
                <a:solidFill>
                  <a:srgbClr val="FF0000"/>
                </a:solidFill>
                <a:latin typeface="Cambria" pitchFamily="18" charset="0"/>
              </a:rPr>
              <a:t>VẬN DỤNG – SÁNG TẠO 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B4CB904D-487E-7557-0FE5-9F490778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68831" y="332656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980728"/>
            <a:ext cx="10369152" cy="5155100"/>
            <a:chOff x="7968208" y="-2886000"/>
            <a:chExt cx="9217024" cy="5231206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537"/>
            <a:stretch/>
          </p:blipFill>
          <p:spPr bwMode="auto">
            <a:xfrm>
              <a:off x="7968208" y="-2886000"/>
              <a:ext cx="9217024" cy="5231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3292" y="-1440536"/>
              <a:ext cx="4266854" cy="1974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200" b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ĐỌC VÀ VỖ TAY</a:t>
              </a:r>
            </a:p>
            <a:p>
              <a:pPr algn="ctr" eaLnBrk="1" hangingPunct="1"/>
              <a:r>
                <a:rPr lang="en-US" sz="3200" b="1" dirty="0">
                  <a:solidFill>
                    <a:srgbClr val="1713CB"/>
                  </a:solidFill>
                  <a:latin typeface="Cambria" pitchFamily="18" charset="0"/>
                  <a:cs typeface="Times New Roman" pitchFamily="18" charset="0"/>
                </a:rPr>
                <a:t>THEO HÌNH TIẾT TẤU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SÁNG TẠO THÊM LỜI CA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CÓ TÊN CÁC NHẠC CỤ GÕ</a:t>
              </a:r>
              <a:endParaRPr lang="en-US" sz="2000" b="1" dirty="0">
                <a:latin typeface="Cambria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13">
            <a:extLst>
              <a:ext uri="{FF2B5EF4-FFF2-40B4-BE49-F238E27FC236}">
                <a16:creationId xmlns:a16="http://schemas.microsoft.com/office/drawing/2014/main" xmlns="" id="{F908AEEA-EE26-4428-9808-316B1C223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911425" y="332656"/>
            <a:ext cx="3024336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0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574AF2-CBAD-4D09-B3AC-428D8ECC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708212"/>
            <a:ext cx="11233248" cy="4493982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EDFFB0D-2974-F229-773D-59CB6CF2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26" name="Picture 6">
            <a:extLst>
              <a:ext uri="{FF2B5EF4-FFF2-40B4-BE49-F238E27FC236}">
                <a16:creationId xmlns:a16="http://schemas.microsoft.com/office/drawing/2014/main" xmlns="" id="{A4703BCC-864B-B33B-C58D-75BEA68C3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21679" r="32300" b="56000"/>
          <a:stretch/>
        </p:blipFill>
        <p:spPr bwMode="auto">
          <a:xfrm>
            <a:off x="767408" y="1997447"/>
            <a:ext cx="6115432" cy="391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D38A16-9874-9EA1-91A1-4AD93E2042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0" t="15994" r="7224" b="78854"/>
          <a:stretch/>
        </p:blipFill>
        <p:spPr>
          <a:xfrm>
            <a:off x="515204" y="526035"/>
            <a:ext cx="8203664" cy="84238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16D9157E-03F3-9107-AAE3-A4CE972776B6}"/>
              </a:ext>
            </a:extLst>
          </p:cNvPr>
          <p:cNvSpPr/>
          <p:nvPr/>
        </p:nvSpPr>
        <p:spPr>
          <a:xfrm>
            <a:off x="6882839" y="3573016"/>
            <a:ext cx="4531637" cy="2045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xmlns="" id="{8064EA47-20F1-9154-C340-3342931092C1}"/>
              </a:ext>
            </a:extLst>
          </p:cNvPr>
          <p:cNvSpPr/>
          <p:nvPr/>
        </p:nvSpPr>
        <p:spPr>
          <a:xfrm>
            <a:off x="7824192" y="2018742"/>
            <a:ext cx="2686010" cy="1449262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15890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4" y="476672"/>
            <a:ext cx="10369152" cy="5616624"/>
            <a:chOff x="7968208" y="-3064320"/>
            <a:chExt cx="9217024" cy="5368869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/>
            <a:stretch/>
          </p:blipFill>
          <p:spPr bwMode="auto">
            <a:xfrm>
              <a:off x="7968208" y="-3064320"/>
              <a:ext cx="9217024" cy="5368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2557" y="-1137034"/>
              <a:ext cx="4228324" cy="1033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5243" tIns="47621" rIns="95243" bIns="47621">
              <a:spAutoFit/>
            </a:bodyPr>
            <a:lstStyle/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THỂ HIỆN NHẠC CỤ</a:t>
              </a:r>
            </a:p>
            <a:p>
              <a:pPr algn="ctr" eaLnBrk="1" hangingPunct="1"/>
              <a:r>
                <a:rPr lang="en-US" sz="3200" b="1" dirty="0">
                  <a:latin typeface="Cambria" pitchFamily="18" charset="0"/>
                  <a:cs typeface="Times New Roman" pitchFamily="18" charset="0"/>
                </a:rPr>
                <a:t>TRAIENGO – SONG LOAN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703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574AF2-CBAD-4D09-B3AC-428D8ECCB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2132860"/>
            <a:ext cx="11233248" cy="406933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BEDFFB0D-2974-F229-773D-59CB6CF24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D38A16-9874-9EA1-91A1-4AD93E2042E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3" t="46016" r="6950" b="48832"/>
          <a:stretch/>
        </p:blipFill>
        <p:spPr>
          <a:xfrm>
            <a:off x="408845" y="476672"/>
            <a:ext cx="11089232" cy="1001831"/>
          </a:xfrm>
          <a:prstGeom prst="rect">
            <a:avLst/>
          </a:prstGeom>
        </p:spPr>
      </p:pic>
      <p:pic>
        <p:nvPicPr>
          <p:cNvPr id="2050" name="Picture 6">
            <a:extLst>
              <a:ext uri="{FF2B5EF4-FFF2-40B4-BE49-F238E27FC236}">
                <a16:creationId xmlns:a16="http://schemas.microsoft.com/office/drawing/2014/main" xmlns="" id="{CD1E0352-F530-902D-9290-180F749D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0" t="51315" r="6683" b="40976"/>
          <a:stretch>
            <a:fillRect/>
          </a:stretch>
        </p:blipFill>
        <p:spPr bwMode="auto">
          <a:xfrm>
            <a:off x="626346" y="2924944"/>
            <a:ext cx="10654229" cy="154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C11AA79-FE49-4894-AE00-B6C66911A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3158E2A-327E-4A9B-A512-91E9C30E7346}"/>
              </a:ext>
            </a:extLst>
          </p:cNvPr>
          <p:cNvGrpSpPr/>
          <p:nvPr/>
        </p:nvGrpSpPr>
        <p:grpSpPr>
          <a:xfrm>
            <a:off x="911423" y="1268760"/>
            <a:ext cx="10369152" cy="4896544"/>
            <a:chOff x="7968207" y="-2834226"/>
            <a:chExt cx="9217024" cy="5215473"/>
          </a:xfrm>
        </p:grpSpPr>
        <p:pic>
          <p:nvPicPr>
            <p:cNvPr id="6" name="Picture 2" descr="Free Download: Wooden nature blank board | Frame border design, Page  borders design, Colorful borders design">
              <a:extLst>
                <a:ext uri="{FF2B5EF4-FFF2-40B4-BE49-F238E27FC236}">
                  <a16:creationId xmlns:a16="http://schemas.microsoft.com/office/drawing/2014/main" xmlns="" id="{9395CF26-9E71-4948-99CA-6511F53B1A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1056" r="1369" b="2827"/>
            <a:stretch/>
          </p:blipFill>
          <p:spPr bwMode="auto">
            <a:xfrm>
              <a:off x="7968207" y="-2834226"/>
              <a:ext cx="9217024" cy="5215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8">
              <a:extLst>
                <a:ext uri="{FF2B5EF4-FFF2-40B4-BE49-F238E27FC236}">
                  <a16:creationId xmlns:a16="http://schemas.microsoft.com/office/drawing/2014/main" xmlns="" id="{2650D238-933E-4492-B930-747EA778D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476" y="-1300263"/>
              <a:ext cx="4352484" cy="1872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243" tIns="47621" rIns="95243" bIns="47621">
              <a:spAutoFit/>
            </a:bodyPr>
            <a:lstStyle/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DÙNG NHẠC CỤ</a:t>
              </a:r>
            </a:p>
            <a:p>
              <a:pPr algn="ctr" eaLnBrk="1" hangingPunct="1"/>
              <a:r>
                <a:rPr lang="en-US" sz="3600" b="1" dirty="0">
                  <a:latin typeface="Cambria" pitchFamily="18" charset="0"/>
                  <a:cs typeface="Times New Roman" pitchFamily="18" charset="0"/>
                </a:rPr>
                <a:t>GÕ ĐỆM CHO BÀI HÁT </a:t>
              </a:r>
            </a:p>
            <a:p>
              <a:pPr algn="ctr" eaLnBrk="1" hangingPunct="1"/>
              <a:r>
                <a:rPr lang="en-US" sz="3600" b="1" i="1" dirty="0">
                  <a:solidFill>
                    <a:srgbClr val="FF0000"/>
                  </a:solidFill>
                  <a:latin typeface="Cambria" pitchFamily="18" charset="0"/>
                  <a:cs typeface="Times New Roman" pitchFamily="18" charset="0"/>
                </a:rPr>
                <a:t>ĐẸP MÃI TUỔI THƠ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2BD844A-6D3C-4A4C-997A-83D88ABAAC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357"/>
          <a:stretch/>
        </p:blipFill>
        <p:spPr>
          <a:xfrm>
            <a:off x="911423" y="297210"/>
            <a:ext cx="2898989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4CD299B-683D-C424-D798-D04DEF9DE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441CEA-7701-F2E5-E42C-4AD15635E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76" y="1599945"/>
            <a:ext cx="11233248" cy="4579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0891C53-2E3D-71FC-4463-D56E8258F3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308717" y="-6097"/>
            <a:ext cx="3515475" cy="1578562"/>
          </a:xfrm>
          <a:prstGeom prst="rect">
            <a:avLst/>
          </a:prstGeom>
        </p:spPr>
      </p:pic>
      <p:pic>
        <p:nvPicPr>
          <p:cNvPr id="3074" name="Picture 6">
            <a:extLst>
              <a:ext uri="{FF2B5EF4-FFF2-40B4-BE49-F238E27FC236}">
                <a16:creationId xmlns:a16="http://schemas.microsoft.com/office/drawing/2014/main" xmlns="" id="{7187EB34-230B-ED15-01C5-AE9B9019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6" t="66608" r="7959" b="7420"/>
          <a:stretch>
            <a:fillRect/>
          </a:stretch>
        </p:blipFill>
        <p:spPr bwMode="auto">
          <a:xfrm>
            <a:off x="1487488" y="1938765"/>
            <a:ext cx="8640960" cy="390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8070</TotalTime>
  <Words>58</Words>
  <Application>Microsoft Office PowerPoint</Application>
  <PresentationFormat>Custom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651</cp:revision>
  <dcterms:created xsi:type="dcterms:W3CDTF">2010-04-30T18:19:48Z</dcterms:created>
  <dcterms:modified xsi:type="dcterms:W3CDTF">2026-02-12T07:52:53Z</dcterms:modified>
</cp:coreProperties>
</file>