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621" r:id="rId2"/>
    <p:sldId id="543" r:id="rId3"/>
    <p:sldId id="542" r:id="rId4"/>
    <p:sldId id="496" r:id="rId5"/>
    <p:sldId id="625" r:id="rId6"/>
    <p:sldId id="609" r:id="rId7"/>
    <p:sldId id="618" r:id="rId8"/>
    <p:sldId id="626" r:id="rId9"/>
    <p:sldId id="60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424995" y="227687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4624"/>
            <a:ext cx="6818231" cy="20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3140968"/>
            <a:ext cx="11233248" cy="28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20" y="553904"/>
            <a:ext cx="9260240" cy="801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2087204"/>
            <a:ext cx="8626864" cy="765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044" y="4108537"/>
            <a:ext cx="10263911" cy="1059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E882B9-8941-D74C-D2CF-2A2B86D9A2A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92" y="1417621"/>
            <a:ext cx="5938066" cy="529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587064"/>
            <a:ext cx="11233248" cy="3444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20" y="504744"/>
            <a:ext cx="9260240" cy="80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B032E4-8F85-98B9-59B1-668ADB683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400" y="1263830"/>
            <a:ext cx="3347634" cy="554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788" y="1899573"/>
            <a:ext cx="9452683" cy="509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32" y="3098737"/>
            <a:ext cx="10297144" cy="22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412776"/>
            <a:ext cx="11233248" cy="461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539163"/>
            <a:ext cx="78771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88840"/>
            <a:ext cx="11233248" cy="4043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662698"/>
            <a:ext cx="100774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698"/>
            <a:ext cx="5254377" cy="5819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7" y="258562"/>
            <a:ext cx="1389535" cy="830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352" y="2712670"/>
            <a:ext cx="5832648" cy="35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2237406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C9FA4A-99E9-794E-B134-31FC60BAA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1359"/>
            <a:ext cx="3600400" cy="1153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2B94F-269D-33A2-2EAA-4C891B107943}"/>
              </a:ext>
            </a:extLst>
          </p:cNvPr>
          <p:cNvSpPr/>
          <p:nvPr/>
        </p:nvSpPr>
        <p:spPr>
          <a:xfrm>
            <a:off x="731404" y="4691827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4" y="333974"/>
            <a:ext cx="11316180" cy="28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8641</TotalTime>
  <Words>24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700</cp:revision>
  <dcterms:created xsi:type="dcterms:W3CDTF">2010-04-30T18:19:48Z</dcterms:created>
  <dcterms:modified xsi:type="dcterms:W3CDTF">2026-02-12T07:59:21Z</dcterms:modified>
</cp:coreProperties>
</file>