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628" r:id="rId2"/>
    <p:sldId id="543" r:id="rId3"/>
    <p:sldId id="542" r:id="rId4"/>
    <p:sldId id="496" r:id="rId5"/>
    <p:sldId id="625" r:id="rId6"/>
    <p:sldId id="62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5" l="0" r="100000">
                        <a14:foregroundMark x1="95608" y1="83186" x2="95608" y2="83186"/>
                        <a14:foregroundMark x1="96615" y1="86431" x2="96615" y2="86431"/>
                        <a14:foregroundMark x1="96615" y1="88496" x2="96615" y2="88496"/>
                        <a14:foregroundMark x1="26807" y1="36283" x2="26807" y2="36283"/>
                        <a14:foregroundMark x1="16743" y1="90855" x2="16743" y2="90855"/>
                        <a14:backgroundMark x1="45105" y1="29204" x2="45105" y2="29204"/>
                        <a14:backgroundMark x1="38060" y1="12389" x2="38060" y2="12389"/>
                        <a14:backgroundMark x1="27356" y1="12389" x2="27356" y2="12389"/>
                        <a14:backgroundMark x1="21226" y1="11209" x2="21226" y2="11209"/>
                        <a14:backgroundMark x1="29460" y1="24779" x2="30192" y2="26549"/>
                        <a14:backgroundMark x1="31473" y1="38348" x2="31473" y2="38348"/>
                        <a14:backgroundMark x1="40165" y1="38348" x2="41446" y2="38348"/>
                        <a14:backgroundMark x1="53980" y1="32743" x2="53980" y2="32743"/>
                        <a14:backgroundMark x1="67338" y1="19764" x2="67338" y2="19764"/>
                        <a14:backgroundMark x1="79689" y1="11799" x2="80146" y2="11799"/>
                        <a14:backgroundMark x1="89570" y1="11504" x2="89936" y2="12389"/>
                        <a14:backgroundMark x1="94694" y1="25664" x2="94968" y2="26844"/>
                        <a14:backgroundMark x1="97987" y1="28909" x2="98445" y2="30383"/>
                        <a14:backgroundMark x1="99360" y1="61062" x2="99360" y2="62242"/>
                        <a14:backgroundMark x1="99085" y1="63127" x2="99085" y2="66372"/>
                        <a14:backgroundMark x1="97621" y1="27434" x2="97621" y2="27434"/>
                        <a14:backgroundMark x1="94785" y1="24484" x2="94785" y2="24484"/>
                        <a14:backgroundMark x1="88747" y1="10324" x2="88747" y2="10324"/>
                        <a14:backgroundMark x1="70997" y1="9440" x2="70997" y2="9440"/>
                        <a14:backgroundMark x1="58371" y1="10029" x2="58005" y2="10029"/>
                        <a14:backgroundMark x1="53431" y1="10324" x2="53431" y2="10324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-3991"/>
            <a:ext cx="6624735" cy="205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256240" y="2564904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=""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385002"/>
            <a:ext cx="11233248" cy="4646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7326" r="3557" b="70617"/>
          <a:stretch/>
        </p:blipFill>
        <p:spPr bwMode="auto">
          <a:xfrm>
            <a:off x="479376" y="404664"/>
            <a:ext cx="9145016" cy="93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15" y="1554473"/>
            <a:ext cx="961795" cy="5746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44072" y="1700808"/>
            <a:ext cx="3892740" cy="4032449"/>
            <a:chOff x="6672064" y="355153"/>
            <a:chExt cx="4917030" cy="5920080"/>
          </a:xfrm>
        </p:grpSpPr>
        <p:grpSp>
          <p:nvGrpSpPr>
            <p:cNvPr id="17" name="Group 16"/>
            <p:cNvGrpSpPr/>
            <p:nvPr/>
          </p:nvGrpSpPr>
          <p:grpSpPr>
            <a:xfrm>
              <a:off x="6672064" y="404664"/>
              <a:ext cx="4917030" cy="5870569"/>
              <a:chOff x="6868077" y="404664"/>
              <a:chExt cx="4917030" cy="58705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FilmGrain/>
                        </a14:imgEffect>
                        <a14:imgEffect>
                          <a14:saturation sat="20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7" t="6086"/>
              <a:stretch/>
            </p:blipFill>
            <p:spPr bwMode="auto">
              <a:xfrm>
                <a:off x="6868077" y="762000"/>
                <a:ext cx="4917030" cy="551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868077" y="404664"/>
                <a:ext cx="740091" cy="1557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256" y="355153"/>
              <a:ext cx="1656183" cy="414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56792"/>
            <a:ext cx="11233248" cy="44751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" t="32082" r="10973" b="54773"/>
          <a:stretch/>
        </p:blipFill>
        <p:spPr bwMode="auto">
          <a:xfrm>
            <a:off x="476794" y="404664"/>
            <a:ext cx="864354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84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56792"/>
            <a:ext cx="11233248" cy="44751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" t="32082" r="10973" b="59932"/>
          <a:stretch/>
        </p:blipFill>
        <p:spPr bwMode="auto">
          <a:xfrm>
            <a:off x="476794" y="404664"/>
            <a:ext cx="8643542" cy="6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5" t="3192" r="78346" b="88011"/>
          <a:stretch/>
        </p:blipFill>
        <p:spPr bwMode="auto">
          <a:xfrm>
            <a:off x="1185620" y="1017142"/>
            <a:ext cx="1428155" cy="47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0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8753</TotalTime>
  <Words>13</Words>
  <Application>Microsoft Office PowerPoint</Application>
  <PresentationFormat>Custom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704</cp:revision>
  <dcterms:created xsi:type="dcterms:W3CDTF">2010-04-30T18:19:48Z</dcterms:created>
  <dcterms:modified xsi:type="dcterms:W3CDTF">2026-02-12T08:10:04Z</dcterms:modified>
</cp:coreProperties>
</file>