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1" r:id="rId2"/>
    <p:sldId id="257" r:id="rId3"/>
    <p:sldId id="259" r:id="rId4"/>
    <p:sldId id="260" r:id="rId5"/>
    <p:sldId id="269" r:id="rId6"/>
    <p:sldId id="270" r:id="rId7"/>
    <p:sldId id="271" r:id="rId8"/>
    <p:sldId id="272" r:id="rId9"/>
    <p:sldId id="274" r:id="rId10"/>
    <p:sldId id="275" r:id="rId11"/>
  </p:sldIdLst>
  <p:sldSz cx="109728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1527EC-F85E-4315-AE6C-9E624BA525B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43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19AA8DC-37A4-40C6-80E6-F62622C9FB2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.png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../../clipboard/media/image7.png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../../clipboard/media/image4.png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24D2C9-0924-6E1F-2963-90647A40DCC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1"/>
          <a:stretch/>
        </p:blipFill>
        <p:spPr>
          <a:xfrm>
            <a:off x="5365017" y="101189"/>
            <a:ext cx="3982961" cy="1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GÓC ÂM NHẠC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03" name="Text Box 9"/>
          <p:cNvSpPr/>
          <p:nvPr/>
        </p:nvSpPr>
        <p:spPr>
          <a:xfrm>
            <a:off x="370080" y="1054809"/>
            <a:ext cx="1895520" cy="7311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 dirty="0">
                <a:latin typeface="Times New Roman"/>
                <a:ea typeface="Times New Roman"/>
              </a:rPr>
              <a:t>HÁT:</a:t>
            </a:r>
            <a:endParaRPr lang="en-US" sz="4000" b="0" strike="noStrike" spc="-1" dirty="0">
              <a:latin typeface="Times New Roman"/>
            </a:endParaRPr>
          </a:p>
        </p:txBody>
      </p:sp>
      <p:sp>
        <p:nvSpPr>
          <p:cNvPr id="204" name="Text Box 10"/>
          <p:cNvSpPr/>
          <p:nvPr/>
        </p:nvSpPr>
        <p:spPr>
          <a:xfrm>
            <a:off x="1981200" y="14478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Rectangle 3"/>
          <p:cNvSpPr/>
          <p:nvPr/>
        </p:nvSpPr>
        <p:spPr>
          <a:xfrm>
            <a:off x="5553120" y="20907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Nhạc</a:t>
            </a:r>
            <a:r>
              <a:rPr lang="en-US" sz="2400" b="0" i="1" strike="noStrike" spc="-1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Quỳnh</a:t>
            </a:r>
            <a:r>
              <a:rPr lang="en-US" sz="2400" b="0" i="1" strike="noStrike" spc="-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Hợp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Lời</a:t>
            </a:r>
            <a:r>
              <a:rPr lang="en-US" sz="2400" b="0" i="1" strike="noStrike" spc="-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thơ</a:t>
            </a:r>
            <a:r>
              <a:rPr lang="en-US" sz="2400" b="0" i="1" strike="noStrike" spc="-1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Nguyễn</a:t>
            </a:r>
            <a:r>
              <a:rPr lang="en-US" sz="2400" b="0" i="1" strike="noStrike" spc="-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CC"/>
                </a:solidFill>
                <a:latin typeface="Times New Roman"/>
                <a:ea typeface="Times New Roman"/>
              </a:rPr>
              <a:t>Thị</a:t>
            </a:r>
            <a:r>
              <a:rPr lang="en-US" sz="2400" b="0" i="1" strike="noStrike" spc="-1" dirty="0">
                <a:solidFill>
                  <a:srgbClr val="0000CC"/>
                </a:solidFill>
                <a:latin typeface="Times New Roman"/>
                <a:ea typeface="Times New Roman"/>
              </a:rPr>
              <a:t> Mai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5" descr="D:\GIÁO ÁN 1 2020-2021\HÌNH SOẠN GIÁO ÁN\Học hát\CAY GIA ĐÌNH\Cây gia đình - Copy - Copy (2).jpg"/>
          <p:cNvPicPr/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432" b="13276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8" name="Rectangle 1"/>
          <p:cNvSpPr/>
          <p:nvPr/>
        </p:nvSpPr>
        <p:spPr>
          <a:xfrm>
            <a:off x="1377360" y="2571840"/>
            <a:ext cx="818136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5" descr="D:\GIÁO ÁN 1 2020-2021\HÌNH SOẠN GIÁO ÁN\Học hát\CAY GIA ĐÌNH\Cây gia đình - Copy - Copy (2).jpg"/>
          <p:cNvPicPr/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61" r="3432" b="15316"/>
          <a:stretch/>
        </p:blipFill>
        <p:spPr>
          <a:xfrm>
            <a:off x="985680" y="76200"/>
            <a:ext cx="9144000" cy="655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1"/>
          <p:cNvSpPr/>
          <p:nvPr/>
        </p:nvSpPr>
        <p:spPr>
          <a:xfrm>
            <a:off x="2133577" y="2286000"/>
            <a:ext cx="6607728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GÕ ĐỆM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5" descr="D:\GIÁO ÁN 1 2020-2021\HÌNH SOẠN GIÁO ÁN\Học hát\CAY GIA ĐÌNH\Cây gia đình - Copy - Copy (2).jpg"/>
          <p:cNvPicPr/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5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Text Box 10"/>
          <p:cNvSpPr/>
          <p:nvPr/>
        </p:nvSpPr>
        <p:spPr>
          <a:xfrm>
            <a:off x="2700360" y="107172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GÓC ÂM NHẠC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7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r="63846" b="89091"/>
          <a:stretch/>
        </p:blipFill>
        <p:spPr>
          <a:xfrm>
            <a:off x="485640" y="1643040"/>
            <a:ext cx="4357800" cy="7858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16688" t="73618" r="58027" b="12187"/>
          <a:stretch/>
        </p:blipFill>
        <p:spPr>
          <a:xfrm>
            <a:off x="1486080" y="2901960"/>
            <a:ext cx="8072280" cy="2598840"/>
          </a:xfrm>
          <a:prstGeom prst="rect">
            <a:avLst/>
          </a:prstGeom>
          <a:ln w="0">
            <a:noFill/>
          </a:ln>
        </p:spPr>
      </p:pic>
      <p:sp>
        <p:nvSpPr>
          <p:cNvPr id="299" name="Text Box 10"/>
          <p:cNvSpPr/>
          <p:nvPr/>
        </p:nvSpPr>
        <p:spPr>
          <a:xfrm>
            <a:off x="2557440" y="2500200"/>
            <a:ext cx="1071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Ông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Text Box 10"/>
          <p:cNvSpPr/>
          <p:nvPr/>
        </p:nvSpPr>
        <p:spPr>
          <a:xfrm>
            <a:off x="3700440" y="2954160"/>
            <a:ext cx="1071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Bà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Text Box 10"/>
          <p:cNvSpPr/>
          <p:nvPr/>
        </p:nvSpPr>
        <p:spPr>
          <a:xfrm>
            <a:off x="5057640" y="3214800"/>
            <a:ext cx="1071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Text Box 10"/>
          <p:cNvSpPr/>
          <p:nvPr/>
        </p:nvSpPr>
        <p:spPr>
          <a:xfrm>
            <a:off x="6415200" y="2857680"/>
            <a:ext cx="1071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Mẹ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Text Box 10"/>
          <p:cNvSpPr/>
          <p:nvPr/>
        </p:nvSpPr>
        <p:spPr>
          <a:xfrm>
            <a:off x="7629480" y="2428920"/>
            <a:ext cx="1071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Cha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Effect">
                      <p:stCondLst>
                        <p:cond delay="indefinite"/>
                      </p:stCondLst>
                      <p:childTnLst>
                        <p:par>
                          <p:cTn id="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Effect">
                      <p:stCondLst>
                        <p:cond delay="indefinite"/>
                      </p:stCondLst>
                      <p:childTnLst>
                        <p:par>
                          <p:cTn id="5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105898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7616</TotalTime>
  <Words>48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653</cp:revision>
  <dcterms:created xsi:type="dcterms:W3CDTF">2010-04-30T20:19:48Z</dcterms:created>
  <dcterms:modified xsi:type="dcterms:W3CDTF">2026-03-17T23:56:47Z</dcterms:modified>
  <dc:language>en-US</dc:language>
</cp:coreProperties>
</file>