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91" r:id="rId2"/>
    <p:sldId id="258" r:id="rId3"/>
    <p:sldId id="260" r:id="rId4"/>
    <p:sldId id="261" r:id="rId5"/>
    <p:sldId id="263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8" r:id="rId17"/>
    <p:sldId id="279" r:id="rId18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0" y="-9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8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3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8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  <inkml:trace contextRef="#ctx0" brushRef="#br0" timeOffset="1">3574 1949 24575</inkml:trace>
  <inkml:trace contextRef="#ctx0" brushRef="#br0" timeOffset="2">16422 3987 24575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0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5007F0-EC7F-47C2-B42A-6CF80592C315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532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B9BFD38-5BC6-4317-A7BE-239EE59069D9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46156E2-5D10-4DEB-8DF7-D7CF277ECDF3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9DDBCF6-3012-4B93-934C-377DF917F7DB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AF441A7-5FA9-4E77-BD4B-531C5975F611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AF336C-92BB-4040-8DD9-3A0C707B7359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17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8F1E222-A33F-4D63-A3FF-5F5007C944DA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5.xml"/><Relationship Id="rId18" Type="http://schemas.openxmlformats.org/officeDocument/2006/relationships/customXml" Target="../ink/ink10.xml"/><Relationship Id="rId3" Type="http://schemas.openxmlformats.org/officeDocument/2006/relationships/image" Target="../media/image2.gif"/><Relationship Id="rId21" Type="http://schemas.openxmlformats.org/officeDocument/2006/relationships/customXml" Target="../ink/ink13.xml"/><Relationship Id="rId12" Type="http://schemas.openxmlformats.org/officeDocument/2006/relationships/customXml" Target="../ink/ink4.xml"/><Relationship Id="rId17" Type="http://schemas.openxmlformats.org/officeDocument/2006/relationships/customXml" Target="../ink/ink9.xml"/><Relationship Id="rId2" Type="http://schemas.openxmlformats.org/officeDocument/2006/relationships/image" Target="../media/image1.png"/><Relationship Id="rId16" Type="http://schemas.openxmlformats.org/officeDocument/2006/relationships/customXml" Target="../ink/ink8.xml"/><Relationship Id="rId20" Type="http://schemas.openxmlformats.org/officeDocument/2006/relationships/customXml" Target="../ink/ink12.xml"/><Relationship Id="rId29" Type="http://schemas.openxmlformats.org/officeDocument/2006/relationships/customXml" Target="../ink/ink18.xml"/><Relationship Id="rId1" Type="http://schemas.openxmlformats.org/officeDocument/2006/relationships/slideLayout" Target="../slideLayouts/slideLayout1.xml"/><Relationship Id="rId11" Type="http://schemas.openxmlformats.org/officeDocument/2006/relationships/customXml" Target="../ink/ink3.xml"/><Relationship Id="rId24" Type="http://schemas.openxmlformats.org/officeDocument/2006/relationships/customXml" Target="../ink/ink16.xml"/><Relationship Id="rId15" Type="http://schemas.openxmlformats.org/officeDocument/2006/relationships/customXml" Target="../ink/ink7.xml"/><Relationship Id="rId23" Type="http://schemas.openxmlformats.org/officeDocument/2006/relationships/customXml" Target="../ink/ink15.xml"/><Relationship Id="rId28" Type="http://schemas.openxmlformats.org/officeDocument/2006/relationships/customXml" Target="../ink/ink17.xml"/><Relationship Id="rId10" Type="http://schemas.openxmlformats.org/officeDocument/2006/relationships/image" Target="NULL"/><Relationship Id="rId19" Type="http://schemas.openxmlformats.org/officeDocument/2006/relationships/customXml" Target="../ink/ink11.xml"/><Relationship Id="rId31" Type="http://schemas.openxmlformats.org/officeDocument/2006/relationships/image" Target="../media/image3.png"/><Relationship Id="rId4" Type="http://schemas.openxmlformats.org/officeDocument/2006/relationships/customXml" Target="../ink/ink1.xml"/><Relationship Id="rId9" Type="http://schemas.openxmlformats.org/officeDocument/2006/relationships/customXml" Target="../ink/ink2.xml"/><Relationship Id="rId14" Type="http://schemas.openxmlformats.org/officeDocument/2006/relationships/customXml" Target="../ink/ink6.xml"/><Relationship Id="rId22" Type="http://schemas.openxmlformats.org/officeDocument/2006/relationships/customXml" Target="../ink/ink14.xml"/><Relationship Id="rId27" Type="http://schemas.openxmlformats.org/officeDocument/2006/relationships/image" Target="NULL"/><Relationship Id="rId30" Type="http://schemas.openxmlformats.org/officeDocument/2006/relationships/customXml" Target="../ink/ink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gif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4106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3750CF9-6506-F4C0-8173-3644C1DA9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5142" y="3103915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600" b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36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9BF55D0F-E174-D534-6389-67407209FF9C}"/>
              </a:ext>
            </a:extLst>
          </p:cNvPr>
          <p:cNvGrpSpPr/>
          <p:nvPr/>
        </p:nvGrpSpPr>
        <p:grpSpPr>
          <a:xfrm>
            <a:off x="6911062" y="456714"/>
            <a:ext cx="5911920" cy="1435680"/>
            <a:chOff x="6911062" y="456714"/>
            <a:chExt cx="5911920" cy="14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="" xmlns:a16="http://schemas.microsoft.com/office/drawing/2014/main" id="{B4040D00-FCB1-2424-622C-7501388DBDB4}"/>
                    </a:ext>
                  </a:extLst>
                </p14:cNvPr>
                <p14:cNvContentPartPr/>
                <p14:nvPr/>
              </p14:nvContentPartPr>
              <p14:xfrm>
                <a:off x="6911062" y="456714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4040D00-FCB1-2424-622C-7501388DBDB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02422" y="4477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="" xmlns:a16="http://schemas.microsoft.com/office/drawing/2014/main" id="{A928A7B0-733B-A26D-0C07-2DEB9A2F076D}"/>
                    </a:ext>
                  </a:extLst>
                </p14:cNvPr>
                <p14:cNvContentPartPr/>
                <p14:nvPr/>
              </p14:nvContentPartPr>
              <p14:xfrm>
                <a:off x="6911062" y="456714"/>
                <a:ext cx="5911920" cy="1435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28A7B0-733B-A26D-0C07-2DEB9A2F076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02422" y="447714"/>
                  <a:ext cx="5929560" cy="14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="" xmlns:a16="http://schemas.microsoft.com/office/drawing/2014/main" id="{BA8F9DF3-CFBE-1D62-BBEF-36D1B1188428}"/>
                    </a:ext>
                  </a:extLst>
                </p14:cNvPr>
                <p14:cNvContentPartPr/>
                <p14:nvPr/>
              </p14:nvContentPartPr>
              <p14:xfrm>
                <a:off x="7623502" y="956394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A8F9DF3-CFBE-1D62-BBEF-36D1B118842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14862" y="9473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="" xmlns:a16="http://schemas.microsoft.com/office/drawing/2014/main" id="{E9E6773C-2699-ADBA-ACF6-53CF1DCABE5A}"/>
                    </a:ext>
                  </a:extLst>
                </p14:cNvPr>
                <p14:cNvContentPartPr/>
                <p14:nvPr/>
              </p14:nvContentPartPr>
              <p14:xfrm>
                <a:off x="7623502" y="956394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9E6773C-2699-ADBA-ACF6-53CF1DCABE5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14862" y="9473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0BE58AB-1AED-4FE4-4836-718986ADC699}"/>
              </a:ext>
            </a:extLst>
          </p:cNvPr>
          <p:cNvGrpSpPr/>
          <p:nvPr/>
        </p:nvGrpSpPr>
        <p:grpSpPr>
          <a:xfrm>
            <a:off x="7378702" y="424674"/>
            <a:ext cx="360" cy="360"/>
            <a:chOff x="7378702" y="42467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="" xmlns:a16="http://schemas.microsoft.com/office/drawing/2014/main" id="{FBAA0A9F-5A64-B7D7-5B24-93D80F75A138}"/>
                    </a:ext>
                  </a:extLst>
                </p14:cNvPr>
                <p14:cNvContentPartPr/>
                <p14:nvPr/>
              </p14:nvContentPartPr>
              <p14:xfrm>
                <a:off x="7378702" y="424674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BAA0A9F-5A64-B7D7-5B24-93D80F75A13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0062" y="4156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="" xmlns:a16="http://schemas.microsoft.com/office/drawing/2014/main" id="{FC7576E6-5CBB-0C94-6BFF-488CA4070236}"/>
                    </a:ext>
                  </a:extLst>
                </p14:cNvPr>
                <p14:cNvContentPartPr/>
                <p14:nvPr/>
              </p14:nvContentPartPr>
              <p14:xfrm>
                <a:off x="7378702" y="424674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C7576E6-5CBB-0C94-6BFF-488CA407023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0062" y="4156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9E613604-DC92-924F-6BE5-7D777A767B4A}"/>
              </a:ext>
            </a:extLst>
          </p:cNvPr>
          <p:cNvGrpSpPr/>
          <p:nvPr/>
        </p:nvGrpSpPr>
        <p:grpSpPr>
          <a:xfrm>
            <a:off x="7187182" y="350514"/>
            <a:ext cx="360" cy="360"/>
            <a:chOff x="7187182" y="35051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="" xmlns:a16="http://schemas.microsoft.com/office/drawing/2014/main" id="{1217934D-88DF-6E4D-9C83-847C346E5825}"/>
                    </a:ext>
                  </a:extLst>
                </p14:cNvPr>
                <p14:cNvContentPartPr/>
                <p14:nvPr/>
              </p14:nvContentPartPr>
              <p14:xfrm>
                <a:off x="7187182" y="350514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217934D-88DF-6E4D-9C83-847C346E582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78182" y="3415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="" xmlns:a16="http://schemas.microsoft.com/office/drawing/2014/main" id="{917575F9-669C-3668-1373-FCBFD83F8EAC}"/>
                    </a:ext>
                  </a:extLst>
                </p14:cNvPr>
                <p14:cNvContentPartPr/>
                <p14:nvPr/>
              </p14:nvContentPartPr>
              <p14:xfrm>
                <a:off x="7187182" y="350514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17575F9-669C-3668-1373-FCBFD83F8EA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78182" y="3415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="" xmlns:a16="http://schemas.microsoft.com/office/drawing/2014/main" id="{18F3B6D6-72F1-CF90-7DA0-45E7F953799D}"/>
                  </a:ext>
                </a:extLst>
              </p14:cNvPr>
              <p14:cNvContentPartPr/>
              <p14:nvPr/>
            </p14:nvContentPartPr>
            <p14:xfrm>
              <a:off x="4103782" y="267899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8F3B6D6-72F1-CF90-7DA0-45E7F953799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95142" y="26703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884A8299-6FD0-DF9B-34C4-F2B5BEF8106B}"/>
                  </a:ext>
                </a:extLst>
              </p14:cNvPr>
              <p14:cNvContentPartPr/>
              <p14:nvPr/>
            </p14:nvContentPartPr>
            <p14:xfrm>
              <a:off x="2987422" y="399731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84A8299-6FD0-DF9B-34C4-F2B5BEF810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78782" y="39886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E2936467-B53F-BFC4-368E-64002866A0F9}"/>
                  </a:ext>
                </a:extLst>
              </p14:cNvPr>
              <p14:cNvContentPartPr/>
              <p14:nvPr/>
            </p14:nvContentPartPr>
            <p14:xfrm>
              <a:off x="8548342" y="544343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2936467-B53F-BFC4-368E-64002866A0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39342" y="54347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861E1B68-5E47-A0DC-0A15-C4EC73294E45}"/>
                  </a:ext>
                </a:extLst>
              </p14:cNvPr>
              <p14:cNvContentPartPr/>
              <p14:nvPr/>
            </p14:nvContentPartPr>
            <p14:xfrm>
              <a:off x="8527102" y="615587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61E1B68-5E47-A0DC-0A15-C4EC73294E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18462" y="61472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Ink 22">
                <a:extLst>
                  <a:ext uri="{FF2B5EF4-FFF2-40B4-BE49-F238E27FC236}">
                    <a16:creationId xmlns="" xmlns:a16="http://schemas.microsoft.com/office/drawing/2014/main" id="{5E6E0E6C-A385-4790-3FEF-1A5F67BC2E08}"/>
                  </a:ext>
                </a:extLst>
              </p14:cNvPr>
              <p14:cNvContentPartPr/>
              <p14:nvPr/>
            </p14:nvContentPartPr>
            <p14:xfrm>
              <a:off x="5656102" y="389111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6E0E6C-A385-4790-3FEF-1A5F67BC2E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47102" y="38824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="" xmlns:a16="http://schemas.microsoft.com/office/drawing/2014/main" id="{F4DC9EDE-5117-7389-EDA1-7FCA4EB24363}"/>
                  </a:ext>
                </a:extLst>
              </p14:cNvPr>
              <p14:cNvContentPartPr/>
              <p14:nvPr/>
            </p14:nvContentPartPr>
            <p14:xfrm>
              <a:off x="8452582" y="166883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4DC9EDE-5117-7389-EDA1-7FCA4EB243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43582" y="16598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Ink 24">
                <a:extLst>
                  <a:ext uri="{FF2B5EF4-FFF2-40B4-BE49-F238E27FC236}">
                    <a16:creationId xmlns="" xmlns:a16="http://schemas.microsoft.com/office/drawing/2014/main" id="{F427513A-D3D1-7A57-2071-3030ED155D6E}"/>
                  </a:ext>
                </a:extLst>
              </p14:cNvPr>
              <p14:cNvContentPartPr/>
              <p14:nvPr/>
            </p14:nvContentPartPr>
            <p14:xfrm>
              <a:off x="8261422" y="59531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427513A-D3D1-7A57-2071-3030ED155D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52422" y="5863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="" xmlns:a16="http://schemas.microsoft.com/office/drawing/2014/main" id="{1020DD8E-9E9A-E920-0215-2F4D9E591CC2}"/>
                  </a:ext>
                </a:extLst>
              </p14:cNvPr>
              <p14:cNvContentPartPr/>
              <p14:nvPr/>
            </p14:nvContentPartPr>
            <p14:xfrm>
              <a:off x="-1085258" y="35051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020DD8E-9E9A-E920-0215-2F4D9E591C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1093898" y="3415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="" xmlns:a16="http://schemas.microsoft.com/office/drawing/2014/main" id="{AAD5989B-F532-44D3-7427-8A43A14D718B}"/>
                  </a:ext>
                </a:extLst>
              </p14:cNvPr>
              <p14:cNvContentPartPr/>
              <p14:nvPr/>
            </p14:nvContentPartPr>
            <p14:xfrm>
              <a:off x="5804782" y="284891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AD5989B-F532-44D3-7427-8A43A14D718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96142" y="28402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="" xmlns:a16="http://schemas.microsoft.com/office/drawing/2014/main" id="{9287DD3F-4602-B9A7-D2C9-BD34473B9942}"/>
                  </a:ext>
                </a:extLst>
              </p14:cNvPr>
              <p14:cNvContentPartPr/>
              <p14:nvPr/>
            </p14:nvContentPartPr>
            <p14:xfrm>
              <a:off x="8282302" y="146687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287DD3F-4602-B9A7-D2C9-BD34473B994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73662" y="1457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="" xmlns:a16="http://schemas.microsoft.com/office/drawing/2014/main" id="{EF9902E7-FCFB-02BD-C150-0A5CDE3D41EE}"/>
                  </a:ext>
                </a:extLst>
              </p14:cNvPr>
              <p14:cNvContentPartPr/>
              <p14:nvPr/>
            </p14:nvContentPartPr>
            <p14:xfrm>
              <a:off x="3359302" y="95639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F9902E7-FCFB-02BD-C150-0A5CDE3D41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50662" y="94739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24D2C9-0924-6E1F-2963-90647A40DCC2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71"/>
          <a:stretch/>
        </p:blipFill>
        <p:spPr>
          <a:xfrm>
            <a:off x="5365017" y="101189"/>
            <a:ext cx="3982961" cy="170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6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28" name="Picture 7" descr="D:\GIÁO ÁN 1 2020-2021\HÌNH SOẠN GIÁO ÁN\Đọc nhạc\HÁT CÙNG ĐRMFS\Picture1.jpg"/>
          <p:cNvPicPr/>
          <p:nvPr/>
        </p:nvPicPr>
        <p:blipFill>
          <a:blip r:embed="rId3"/>
          <a:srcRect b="57302"/>
          <a:stretch/>
        </p:blipFill>
        <p:spPr>
          <a:xfrm>
            <a:off x="843120" y="1054080"/>
            <a:ext cx="9396360" cy="2230560"/>
          </a:xfrm>
          <a:prstGeom prst="rect">
            <a:avLst/>
          </a:prstGeom>
          <a:ln w="0">
            <a:noFill/>
          </a:ln>
        </p:spPr>
      </p:pic>
      <p:pic>
        <p:nvPicPr>
          <p:cNvPr id="329" name="Picture 7" descr="D:\GIÁO ÁN 1 2020-2021\HÌNH SOẠN GIÁO ÁN\Đọc nhạc\HÁT CÙNG ĐRMFS\Picture1.jpg"/>
          <p:cNvPicPr/>
          <p:nvPr/>
        </p:nvPicPr>
        <p:blipFill>
          <a:blip r:embed="rId3"/>
          <a:srcRect t="53535"/>
          <a:stretch/>
        </p:blipFill>
        <p:spPr>
          <a:xfrm>
            <a:off x="885960" y="3284640"/>
            <a:ext cx="9394560" cy="2252520"/>
          </a:xfrm>
          <a:prstGeom prst="rect">
            <a:avLst/>
          </a:prstGeom>
          <a:ln w="0">
            <a:noFill/>
          </a:ln>
        </p:spPr>
      </p:pic>
      <p:sp>
        <p:nvSpPr>
          <p:cNvPr id="330" name="Text Box 10"/>
          <p:cNvSpPr/>
          <p:nvPr/>
        </p:nvSpPr>
        <p:spPr>
          <a:xfrm>
            <a:off x="5991120" y="57240"/>
            <a:ext cx="4738680" cy="846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FF00"/>
                </a:solidFill>
                <a:latin typeface="Times New Roman"/>
              </a:rPr>
              <a:t>HÁT CÙNG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FF00"/>
                </a:solidFill>
                <a:latin typeface="Times New Roman"/>
              </a:rPr>
              <a:t>ĐÔ – RÊ – MI – PHA - SON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Picture 2" descr="D:\GIÁO ÁN 1 2020-2021\HÌNH SOẠN GIÁO ÁN\Đọc nhạc\HÁT CÙNG ĐRMFS\Picture1.jpg"/>
          <p:cNvPicPr/>
          <p:nvPr/>
        </p:nvPicPr>
        <p:blipFill>
          <a:blip r:embed="rId2">
            <a:biLevel thresh="50000"/>
          </a:blip>
          <a:stretch/>
        </p:blipFill>
        <p:spPr>
          <a:xfrm>
            <a:off x="0" y="1397160"/>
            <a:ext cx="10625040" cy="5460840"/>
          </a:xfrm>
          <a:prstGeom prst="rect">
            <a:avLst/>
          </a:prstGeom>
          <a:ln w="0">
            <a:noFill/>
          </a:ln>
        </p:spPr>
      </p:pic>
      <p:sp>
        <p:nvSpPr>
          <p:cNvPr id="332" name="Text Box 9"/>
          <p:cNvSpPr/>
          <p:nvPr/>
        </p:nvSpPr>
        <p:spPr>
          <a:xfrm>
            <a:off x="76200" y="89055"/>
            <a:ext cx="3222720" cy="54648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 dirty="0">
                <a:solidFill>
                  <a:srgbClr val="1713CB"/>
                </a:solidFill>
                <a:latin typeface="Times New Roman"/>
              </a:rPr>
              <a:t>ĐỌC TÊN NỐT</a:t>
            </a:r>
            <a:endParaRPr lang="en-US" sz="2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3" name="Text Box 10"/>
          <p:cNvSpPr/>
          <p:nvPr/>
        </p:nvSpPr>
        <p:spPr>
          <a:xfrm>
            <a:off x="740520" y="850675"/>
            <a:ext cx="9144000" cy="608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>
                <a:solidFill>
                  <a:srgbClr val="FF0000"/>
                </a:solidFill>
                <a:latin typeface="Times New Roman"/>
              </a:rPr>
              <a:t>HÁT CÙNG ĐÔ – RÊ – MI – PHA - SON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Picture 11" descr="14"/>
          <p:cNvPicPr/>
          <p:nvPr/>
        </p:nvPicPr>
        <p:blipFill>
          <a:blip r:embed="rId3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335" name="Text Box 10"/>
          <p:cNvSpPr/>
          <p:nvPr/>
        </p:nvSpPr>
        <p:spPr>
          <a:xfrm>
            <a:off x="485640" y="1071720"/>
            <a:ext cx="32864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 dirty="0">
                <a:solidFill>
                  <a:srgbClr val="1713CB"/>
                </a:solidFill>
                <a:latin typeface="Times New Roman"/>
              </a:rPr>
              <a:t>ĐỌC TỪNG CÂU</a:t>
            </a:r>
            <a:endParaRPr lang="en-US" sz="2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37" name="Picture 7" descr="D:\GIÁO ÁN 1 2020-2021\HÌNH SOẠN GIÁO ÁN\Đọc nhạc\HÁT CÙNG ĐRMFS\Picture1.jpg"/>
          <p:cNvPicPr/>
          <p:nvPr/>
        </p:nvPicPr>
        <p:blipFill>
          <a:blip r:embed="rId4"/>
          <a:srcRect b="65222"/>
          <a:stretch/>
        </p:blipFill>
        <p:spPr>
          <a:xfrm>
            <a:off x="522360" y="2593800"/>
            <a:ext cx="9932760" cy="2264040"/>
          </a:xfrm>
          <a:prstGeom prst="rect">
            <a:avLst/>
          </a:prstGeom>
          <a:ln w="0">
            <a:noFill/>
          </a:ln>
        </p:spPr>
      </p:pic>
      <p:sp>
        <p:nvSpPr>
          <p:cNvPr id="338" name="Rectangle 1"/>
          <p:cNvSpPr/>
          <p:nvPr/>
        </p:nvSpPr>
        <p:spPr>
          <a:xfrm>
            <a:off x="2822400" y="4400640"/>
            <a:ext cx="6551640" cy="91440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icture 11" descr="14"/>
          <p:cNvPicPr/>
          <p:nvPr/>
        </p:nvPicPr>
        <p:blipFill>
          <a:blip r:embed="rId3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340" name="Text Box 10"/>
          <p:cNvSpPr/>
          <p:nvPr/>
        </p:nvSpPr>
        <p:spPr>
          <a:xfrm>
            <a:off x="485640" y="1071720"/>
            <a:ext cx="32864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ĐỌC TỪNG CÂU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42" name="Picture 5" descr="D:\GIÁO ÁN 1 2020-2021\HÌNH SOẠN GIÁO ÁN\Đọc nhạc\HÁT CÙNG ĐRMFS\Picture1.jpg"/>
          <p:cNvPicPr/>
          <p:nvPr/>
        </p:nvPicPr>
        <p:blipFill>
          <a:blip r:embed="rId4"/>
          <a:srcRect t="53535" b="10724"/>
          <a:stretch/>
        </p:blipFill>
        <p:spPr>
          <a:xfrm>
            <a:off x="485640" y="2230560"/>
            <a:ext cx="9969480" cy="2417760"/>
          </a:xfrm>
          <a:prstGeom prst="rect">
            <a:avLst/>
          </a:prstGeom>
          <a:ln w="0">
            <a:noFill/>
          </a:ln>
        </p:spPr>
      </p:pic>
      <p:sp>
        <p:nvSpPr>
          <p:cNvPr id="343" name="Rectangle 6"/>
          <p:cNvSpPr/>
          <p:nvPr/>
        </p:nvSpPr>
        <p:spPr>
          <a:xfrm>
            <a:off x="2486160" y="4046400"/>
            <a:ext cx="6913440" cy="12034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7" descr="D:\GIÁO ÁN 1 2020-2021\HÌNH SOẠN GIÁO ÁN\Đọc nhạc\HÁT CÙNG ĐRMFS\Picture1.jpg"/>
          <p:cNvPicPr/>
          <p:nvPr/>
        </p:nvPicPr>
        <p:blipFill>
          <a:blip r:embed="rId3"/>
          <a:srcRect b="72535"/>
          <a:stretch/>
        </p:blipFill>
        <p:spPr>
          <a:xfrm>
            <a:off x="522360" y="1730520"/>
            <a:ext cx="9932760" cy="1787400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6" descr="D:\GIÁO ÁN 1 2020-2021\HÌNH SOẠN GIÁO ÁN\Đọc nhạc\HÁT CÙNG ĐRMFS\Picture1.jpg"/>
          <p:cNvPicPr/>
          <p:nvPr/>
        </p:nvPicPr>
        <p:blipFill>
          <a:blip r:embed="rId3"/>
          <a:srcRect t="53535" b="17128"/>
          <a:stretch/>
        </p:blipFill>
        <p:spPr>
          <a:xfrm>
            <a:off x="522360" y="4181400"/>
            <a:ext cx="9969480" cy="1984320"/>
          </a:xfrm>
          <a:prstGeom prst="rect">
            <a:avLst/>
          </a:prstGeom>
          <a:ln w="0">
            <a:noFill/>
          </a:ln>
        </p:spPr>
      </p:pic>
      <p:sp>
        <p:nvSpPr>
          <p:cNvPr id="347" name="Text Box 10"/>
          <p:cNvSpPr/>
          <p:nvPr/>
        </p:nvSpPr>
        <p:spPr>
          <a:xfrm>
            <a:off x="843120" y="816120"/>
            <a:ext cx="914400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</a:rPr>
              <a:t>HÁT CÙNG ĐÔ – RÊ – MI – PHA - SON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355" name="Rectangle 1"/>
          <p:cNvSpPr/>
          <p:nvPr/>
        </p:nvSpPr>
        <p:spPr>
          <a:xfrm>
            <a:off x="1249200" y="1500120"/>
            <a:ext cx="848916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THEO KÍ HIỆU BÀN TAY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5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5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5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5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60" name="Picture 2" descr="D:\GIÁO ÁN 1 2020-2021\HÌNH SOẠN GIÁO ÁN\Đọc nhạc\DO RE MI.jpg"/>
          <p:cNvPicPr/>
          <p:nvPr/>
        </p:nvPicPr>
        <p:blipFill>
          <a:blip r:embed="rId4"/>
          <a:stretch/>
        </p:blipFill>
        <p:spPr>
          <a:xfrm>
            <a:off x="1274760" y="3645000"/>
            <a:ext cx="8210520" cy="2000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377" name="Rectangle 1"/>
          <p:cNvSpPr/>
          <p:nvPr/>
        </p:nvSpPr>
        <p:spPr>
          <a:xfrm>
            <a:off x="1708143" y="2143080"/>
            <a:ext cx="7715275" cy="21469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6600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KẾT HỢP GÕ ĐỆM</a:t>
            </a:r>
            <a:endParaRPr lang="en-US" sz="6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7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7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8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8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7" descr="D:\GIÁO ÁN 1 2020-2021\HÌNH SOẠN GIÁO ÁN\Đọc nhạc\HÁT CÙNG ĐRMFS\Picture1.jpg"/>
          <p:cNvPicPr/>
          <p:nvPr/>
        </p:nvPicPr>
        <p:blipFill>
          <a:blip r:embed="rId3"/>
          <a:srcRect b="72535"/>
          <a:stretch/>
        </p:blipFill>
        <p:spPr>
          <a:xfrm>
            <a:off x="522360" y="1146240"/>
            <a:ext cx="9932760" cy="1787400"/>
          </a:xfrm>
          <a:prstGeom prst="rect">
            <a:avLst/>
          </a:prstGeom>
          <a:ln w="0">
            <a:noFill/>
          </a:ln>
        </p:spPr>
      </p:pic>
      <p:pic>
        <p:nvPicPr>
          <p:cNvPr id="383" name="Picture 6" descr="D:\GIÁO ÁN 1 2020-2021\HÌNH SOẠN GIÁO ÁN\Đọc nhạc\HÁT CÙNG ĐRMFS\Picture1.jpg"/>
          <p:cNvPicPr/>
          <p:nvPr/>
        </p:nvPicPr>
        <p:blipFill>
          <a:blip r:embed="rId3"/>
          <a:srcRect t="53535" b="17128"/>
          <a:stretch/>
        </p:blipFill>
        <p:spPr>
          <a:xfrm>
            <a:off x="522360" y="3825720"/>
            <a:ext cx="9969480" cy="1984680"/>
          </a:xfrm>
          <a:prstGeom prst="rect">
            <a:avLst/>
          </a:prstGeom>
          <a:ln w="0">
            <a:noFill/>
          </a:ln>
        </p:spPr>
      </p:pic>
      <p:sp>
        <p:nvSpPr>
          <p:cNvPr id="384" name="Text Box 10"/>
          <p:cNvSpPr/>
          <p:nvPr/>
        </p:nvSpPr>
        <p:spPr>
          <a:xfrm>
            <a:off x="1066800" y="476640"/>
            <a:ext cx="9144000" cy="608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>
                <a:solidFill>
                  <a:srgbClr val="FF0000"/>
                </a:solidFill>
                <a:latin typeface="Times New Roman"/>
              </a:rPr>
              <a:t>HÁT CÙNG ĐÔ – RÊ – MI – PHA - SON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85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2522520" y="3162240"/>
            <a:ext cx="1069920" cy="1011240"/>
          </a:xfrm>
          <a:prstGeom prst="rect">
            <a:avLst/>
          </a:prstGeom>
          <a:ln w="0">
            <a:noFill/>
          </a:ln>
        </p:spPr>
      </p:pic>
      <p:pic>
        <p:nvPicPr>
          <p:cNvPr id="386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4694400" y="3162240"/>
            <a:ext cx="1071360" cy="1011240"/>
          </a:xfrm>
          <a:prstGeom prst="rect">
            <a:avLst/>
          </a:prstGeom>
          <a:ln w="0">
            <a:noFill/>
          </a:ln>
        </p:spPr>
      </p:pic>
      <p:pic>
        <p:nvPicPr>
          <p:cNvPr id="387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6423120" y="3162240"/>
            <a:ext cx="1071360" cy="1011240"/>
          </a:xfrm>
          <a:prstGeom prst="rect">
            <a:avLst/>
          </a:prstGeom>
          <a:ln w="0">
            <a:noFill/>
          </a:ln>
        </p:spPr>
      </p:pic>
      <p:pic>
        <p:nvPicPr>
          <p:cNvPr id="388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223120" y="3162240"/>
            <a:ext cx="1071720" cy="1011240"/>
          </a:xfrm>
          <a:prstGeom prst="rect">
            <a:avLst/>
          </a:prstGeom>
          <a:ln w="0">
            <a:noFill/>
          </a:ln>
        </p:spPr>
      </p:pic>
      <p:pic>
        <p:nvPicPr>
          <p:cNvPr id="389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2522520" y="5816520"/>
            <a:ext cx="1069920" cy="1011240"/>
          </a:xfrm>
          <a:prstGeom prst="rect">
            <a:avLst/>
          </a:prstGeom>
          <a:ln w="0">
            <a:noFill/>
          </a:ln>
        </p:spPr>
      </p:pic>
      <p:pic>
        <p:nvPicPr>
          <p:cNvPr id="390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4729320" y="5751360"/>
            <a:ext cx="1071360" cy="1011240"/>
          </a:xfrm>
          <a:prstGeom prst="rect">
            <a:avLst/>
          </a:prstGeom>
          <a:ln w="0">
            <a:noFill/>
          </a:ln>
        </p:spPr>
      </p:pic>
      <p:pic>
        <p:nvPicPr>
          <p:cNvPr id="391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6423120" y="5769000"/>
            <a:ext cx="1071360" cy="1011240"/>
          </a:xfrm>
          <a:prstGeom prst="rect">
            <a:avLst/>
          </a:prstGeom>
          <a:ln w="0">
            <a:noFill/>
          </a:ln>
        </p:spPr>
      </p:pic>
      <p:pic>
        <p:nvPicPr>
          <p:cNvPr id="392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366040" y="5749920"/>
            <a:ext cx="1071720" cy="1011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3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4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5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6"/>
          <a:stretch/>
        </p:blipFill>
        <p:spPr>
          <a:xfrm>
            <a:off x="2736720" y="5919840"/>
            <a:ext cx="6212160" cy="77292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12640" y="165240"/>
            <a:ext cx="9996480" cy="1096920"/>
            <a:chOff x="512640" y="165240"/>
            <a:chExt cx="9996480" cy="1096920"/>
          </a:xfrm>
        </p:grpSpPr>
        <p:pic>
          <p:nvPicPr>
            <p:cNvPr id="73" name="AutoShape 17"/>
            <p:cNvPicPr/>
            <p:nvPr/>
          </p:nvPicPr>
          <p:blipFill>
            <a:blip r:embed="rId7"/>
            <a:stretch/>
          </p:blipFill>
          <p:spPr>
            <a:xfrm>
              <a:off x="512640" y="165240"/>
              <a:ext cx="999648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2" name="Text Box 26"/>
          <p:cNvSpPr/>
          <p:nvPr/>
        </p:nvSpPr>
        <p:spPr>
          <a:xfrm>
            <a:off x="1057320" y="390600"/>
            <a:ext cx="9109080" cy="52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Bức tranh làm các em liên tưởng đến nội dung bài hát nào?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4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5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6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7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8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9" name="Freeform 149"/>
                  <p:cNvGrpSpPr/>
                  <p:nvPr/>
                </p:nvGrpSpPr>
                <p:grpSpPr>
                  <a:xfrm>
                    <a:off x="9170640" y="1554840"/>
                    <a:ext cx="172080" cy="92160"/>
                    <a:chOff x="9170640" y="1554840"/>
                    <a:chExt cx="172080" cy="92160"/>
                  </a:xfrm>
                </p:grpSpPr>
                <p:pic>
                  <p:nvPicPr>
                    <p:cNvPr id="9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9170640" y="1554840"/>
                      <a:ext cx="17208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1" name="Freeform 90"/>
                    <p:cNvSpPr/>
                    <p:nvPr/>
                  </p:nvSpPr>
                  <p:spPr>
                    <a:xfrm>
                      <a:off x="9180000" y="1567440"/>
                      <a:ext cx="15336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2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3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4" name="Freeform 149"/>
                  <p:cNvGrpSpPr/>
                  <p:nvPr/>
                </p:nvGrpSpPr>
                <p:grpSpPr>
                  <a:xfrm>
                    <a:off x="8811000" y="1554840"/>
                    <a:ext cx="185400" cy="92160"/>
                    <a:chOff x="8811000" y="1554840"/>
                    <a:chExt cx="185400" cy="92160"/>
                  </a:xfrm>
                </p:grpSpPr>
                <p:pic>
                  <p:nvPicPr>
                    <p:cNvPr id="95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811000" y="1554840"/>
                      <a:ext cx="1854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6" name="Freeform 95"/>
                    <p:cNvSpPr/>
                    <p:nvPr/>
                  </p:nvSpPr>
                  <p:spPr>
                    <a:xfrm>
                      <a:off x="8823600" y="1567440"/>
                      <a:ext cx="1598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7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8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9" name="Freeform 149"/>
                  <p:cNvGrpSpPr/>
                  <p:nvPr/>
                </p:nvGrpSpPr>
                <p:grpSpPr>
                  <a:xfrm>
                    <a:off x="8499960" y="1554840"/>
                    <a:ext cx="167400" cy="92160"/>
                    <a:chOff x="8499960" y="1554840"/>
                    <a:chExt cx="167400" cy="92160"/>
                  </a:xfrm>
                </p:grpSpPr>
                <p:pic>
                  <p:nvPicPr>
                    <p:cNvPr id="10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499960" y="1554840"/>
                      <a:ext cx="1674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1" name="Freeform 100"/>
                    <p:cNvSpPr/>
                    <p:nvPr/>
                  </p:nvSpPr>
                  <p:spPr>
                    <a:xfrm>
                      <a:off x="8508960" y="156744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2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3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4" name="Freeform 149"/>
                  <p:cNvGrpSpPr/>
                  <p:nvPr/>
                </p:nvGrpSpPr>
                <p:grpSpPr>
                  <a:xfrm>
                    <a:off x="8191800" y="1554840"/>
                    <a:ext cx="186120" cy="92160"/>
                    <a:chOff x="8191800" y="1554840"/>
                    <a:chExt cx="186120" cy="92160"/>
                  </a:xfrm>
                </p:grpSpPr>
                <p:pic>
                  <p:nvPicPr>
                    <p:cNvPr id="105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191800" y="1554840"/>
                      <a:ext cx="18612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6" name="Freeform 105"/>
                    <p:cNvSpPr/>
                    <p:nvPr/>
                  </p:nvSpPr>
                  <p:spPr>
                    <a:xfrm>
                      <a:off x="8204400" y="1567440"/>
                      <a:ext cx="16056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7" name="Freeform 191"/>
                  <p:cNvSpPr/>
                  <p:nvPr/>
                </p:nvSpPr>
                <p:spPr>
                  <a:xfrm>
                    <a:off x="7922160" y="1296720"/>
                    <a:ext cx="4460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8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9" name="Freeform 149"/>
                  <p:cNvGrpSpPr/>
                  <p:nvPr/>
                </p:nvGrpSpPr>
                <p:grpSpPr>
                  <a:xfrm>
                    <a:off x="7855920" y="1554840"/>
                    <a:ext cx="172800" cy="92160"/>
                    <a:chOff x="7855920" y="1554840"/>
                    <a:chExt cx="172800" cy="92160"/>
                  </a:xfrm>
                </p:grpSpPr>
                <p:pic>
                  <p:nvPicPr>
                    <p:cNvPr id="11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855920" y="1554840"/>
                      <a:ext cx="1728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1" name="Freeform 110"/>
                    <p:cNvSpPr/>
                    <p:nvPr/>
                  </p:nvSpPr>
                  <p:spPr>
                    <a:xfrm>
                      <a:off x="7864920" y="156744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2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3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4" name="Freeform 149"/>
                  <p:cNvGrpSpPr/>
                  <p:nvPr/>
                </p:nvGrpSpPr>
                <p:grpSpPr>
                  <a:xfrm>
                    <a:off x="7521120" y="1554840"/>
                    <a:ext cx="200160" cy="91800"/>
                    <a:chOff x="7521120" y="1554840"/>
                    <a:chExt cx="200160" cy="91800"/>
                  </a:xfrm>
                </p:grpSpPr>
                <p:pic>
                  <p:nvPicPr>
                    <p:cNvPr id="115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521120" y="1554840"/>
                      <a:ext cx="2001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6" name="Freeform 115"/>
                    <p:cNvSpPr/>
                    <p:nvPr/>
                  </p:nvSpPr>
                  <p:spPr>
                    <a:xfrm>
                      <a:off x="7534440" y="1567440"/>
                      <a:ext cx="1728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7" name="Freeform 191"/>
                  <p:cNvSpPr/>
                  <p:nvPr/>
                </p:nvSpPr>
                <p:spPr>
                  <a:xfrm>
                    <a:off x="7265520" y="1293840"/>
                    <a:ext cx="4237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8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9" name="Freeform 149"/>
                  <p:cNvGrpSpPr/>
                  <p:nvPr/>
                </p:nvGrpSpPr>
                <p:grpSpPr>
                  <a:xfrm>
                    <a:off x="7200360" y="1554840"/>
                    <a:ext cx="159480" cy="91800"/>
                    <a:chOff x="7200360" y="1554840"/>
                    <a:chExt cx="159480" cy="91800"/>
                  </a:xfrm>
                </p:grpSpPr>
                <p:pic>
                  <p:nvPicPr>
                    <p:cNvPr id="12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20036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1" name="Freeform 120"/>
                    <p:cNvSpPr/>
                    <p:nvPr/>
                  </p:nvSpPr>
                  <p:spPr>
                    <a:xfrm>
                      <a:off x="720864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2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3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4" name="Freeform 149"/>
                  <p:cNvGrpSpPr/>
                  <p:nvPr/>
                </p:nvGrpSpPr>
                <p:grpSpPr>
                  <a:xfrm>
                    <a:off x="6855120" y="1554840"/>
                    <a:ext cx="156240" cy="91800"/>
                    <a:chOff x="6855120" y="1554840"/>
                    <a:chExt cx="156240" cy="91800"/>
                  </a:xfrm>
                </p:grpSpPr>
                <p:pic>
                  <p:nvPicPr>
                    <p:cNvPr id="125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85512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6" name="Freeform 125"/>
                    <p:cNvSpPr/>
                    <p:nvPr/>
                  </p:nvSpPr>
                  <p:spPr>
                    <a:xfrm>
                      <a:off x="686520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7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8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9" name="Freeform 149"/>
                  <p:cNvGrpSpPr/>
                  <p:nvPr/>
                </p:nvGrpSpPr>
                <p:grpSpPr>
                  <a:xfrm>
                    <a:off x="6554160" y="1554840"/>
                    <a:ext cx="189360" cy="91800"/>
                    <a:chOff x="6554160" y="1554840"/>
                    <a:chExt cx="189360" cy="91800"/>
                  </a:xfrm>
                </p:grpSpPr>
                <p:pic>
                  <p:nvPicPr>
                    <p:cNvPr id="13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554160" y="1554840"/>
                      <a:ext cx="1893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1" name="Freeform 130"/>
                    <p:cNvSpPr/>
                    <p:nvPr/>
                  </p:nvSpPr>
                  <p:spPr>
                    <a:xfrm>
                      <a:off x="6563520" y="1567440"/>
                      <a:ext cx="1684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2" name="Freeform 191"/>
                  <p:cNvSpPr/>
                  <p:nvPr/>
                </p:nvSpPr>
                <p:spPr>
                  <a:xfrm>
                    <a:off x="6287760" y="1293840"/>
                    <a:ext cx="437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3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4" name="Freeform 149"/>
                  <p:cNvGrpSpPr/>
                  <p:nvPr/>
                </p:nvGrpSpPr>
                <p:grpSpPr>
                  <a:xfrm>
                    <a:off x="6210360" y="1554840"/>
                    <a:ext cx="209160" cy="91800"/>
                    <a:chOff x="6210360" y="1554840"/>
                    <a:chExt cx="209160" cy="91800"/>
                  </a:xfrm>
                </p:grpSpPr>
                <p:pic>
                  <p:nvPicPr>
                    <p:cNvPr id="135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210360" y="1554840"/>
                      <a:ext cx="2091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6" name="Freeform 135"/>
                    <p:cNvSpPr/>
                    <p:nvPr/>
                  </p:nvSpPr>
                  <p:spPr>
                    <a:xfrm>
                      <a:off x="6223680" y="1567440"/>
                      <a:ext cx="18036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7" name="Freeform 191"/>
                  <p:cNvSpPr/>
                  <p:nvPr/>
                </p:nvSpPr>
                <p:spPr>
                  <a:xfrm>
                    <a:off x="5963760" y="1293840"/>
                    <a:ext cx="4456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8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9" name="Freeform 149"/>
                  <p:cNvGrpSpPr/>
                  <p:nvPr/>
                </p:nvGrpSpPr>
                <p:grpSpPr>
                  <a:xfrm>
                    <a:off x="5888520" y="1554840"/>
                    <a:ext cx="204120" cy="91800"/>
                    <a:chOff x="5888520" y="1554840"/>
                    <a:chExt cx="204120" cy="91800"/>
                  </a:xfrm>
                </p:grpSpPr>
                <p:pic>
                  <p:nvPicPr>
                    <p:cNvPr id="14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888520" y="1554840"/>
                      <a:ext cx="2041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1" name="Freeform 140"/>
                    <p:cNvSpPr/>
                    <p:nvPr/>
                  </p:nvSpPr>
                  <p:spPr>
                    <a:xfrm>
                      <a:off x="5898600" y="1567440"/>
                      <a:ext cx="1818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2" name="Freeform 191"/>
                  <p:cNvSpPr/>
                  <p:nvPr/>
                </p:nvSpPr>
                <p:spPr>
                  <a:xfrm>
                    <a:off x="5636880" y="1293840"/>
                    <a:ext cx="4118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3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4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5" name="Freeform 149"/>
                  <p:cNvGrpSpPr/>
                  <p:nvPr/>
                </p:nvGrpSpPr>
                <p:grpSpPr>
                  <a:xfrm>
                    <a:off x="5608800" y="1553400"/>
                    <a:ext cx="208080" cy="92880"/>
                    <a:chOff x="5608800" y="1553400"/>
                    <a:chExt cx="208080" cy="92880"/>
                  </a:xfrm>
                </p:grpSpPr>
                <p:pic>
                  <p:nvPicPr>
                    <p:cNvPr id="146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608800" y="1553400"/>
                      <a:ext cx="2080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7" name="Freeform 146"/>
                    <p:cNvSpPr/>
                    <p:nvPr/>
                  </p:nvSpPr>
                  <p:spPr>
                    <a:xfrm>
                      <a:off x="5623200" y="1565640"/>
                      <a:ext cx="1796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8" name="Freeform 191"/>
                  <p:cNvSpPr/>
                  <p:nvPr/>
                </p:nvSpPr>
                <p:spPr>
                  <a:xfrm>
                    <a:off x="5361120" y="1296360"/>
                    <a:ext cx="44244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9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0" name="Freeform 149"/>
                  <p:cNvGrpSpPr/>
                  <p:nvPr/>
                </p:nvGrpSpPr>
                <p:grpSpPr>
                  <a:xfrm>
                    <a:off x="5306760" y="1553400"/>
                    <a:ext cx="189000" cy="92880"/>
                    <a:chOff x="5306760" y="1553400"/>
                    <a:chExt cx="189000" cy="92880"/>
                  </a:xfrm>
                </p:grpSpPr>
                <p:pic>
                  <p:nvPicPr>
                    <p:cNvPr id="15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306760" y="1553400"/>
                      <a:ext cx="1890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2" name="Freeform 151"/>
                    <p:cNvSpPr/>
                    <p:nvPr/>
                  </p:nvSpPr>
                  <p:spPr>
                    <a:xfrm>
                      <a:off x="5317200" y="1565640"/>
                      <a:ext cx="1684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3" name="Freeform 191"/>
                  <p:cNvSpPr/>
                  <p:nvPr/>
                </p:nvSpPr>
                <p:spPr>
                  <a:xfrm>
                    <a:off x="5037120" y="1296360"/>
                    <a:ext cx="38304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4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5" name="Freeform 149"/>
                  <p:cNvGrpSpPr/>
                  <p:nvPr/>
                </p:nvGrpSpPr>
                <p:grpSpPr>
                  <a:xfrm>
                    <a:off x="4986720" y="1553400"/>
                    <a:ext cx="174960" cy="92880"/>
                    <a:chOff x="4986720" y="1553400"/>
                    <a:chExt cx="174960" cy="92880"/>
                  </a:xfrm>
                </p:grpSpPr>
                <p:pic>
                  <p:nvPicPr>
                    <p:cNvPr id="156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986720" y="1553400"/>
                      <a:ext cx="1749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7" name="Freeform 156"/>
                    <p:cNvSpPr/>
                    <p:nvPr/>
                  </p:nvSpPr>
                  <p:spPr>
                    <a:xfrm>
                      <a:off x="4998600" y="1565640"/>
                      <a:ext cx="1508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8" name="Freeform 191"/>
                  <p:cNvSpPr/>
                  <p:nvPr/>
                </p:nvSpPr>
                <p:spPr>
                  <a:xfrm>
                    <a:off x="4707360" y="1296360"/>
                    <a:ext cx="4557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9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0" name="Freeform 149"/>
                  <p:cNvGrpSpPr/>
                  <p:nvPr/>
                </p:nvGrpSpPr>
                <p:grpSpPr>
                  <a:xfrm>
                    <a:off x="4653720" y="1553400"/>
                    <a:ext cx="182160" cy="92880"/>
                    <a:chOff x="4653720" y="1553400"/>
                    <a:chExt cx="182160" cy="92880"/>
                  </a:xfrm>
                </p:grpSpPr>
                <p:pic>
                  <p:nvPicPr>
                    <p:cNvPr id="16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653720" y="1553400"/>
                      <a:ext cx="182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2" name="Freeform 161"/>
                    <p:cNvSpPr/>
                    <p:nvPr/>
                  </p:nvSpPr>
                  <p:spPr>
                    <a:xfrm>
                      <a:off x="4663440" y="1565640"/>
                      <a:ext cx="162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3" name="Freeform 191"/>
                  <p:cNvSpPr/>
                  <p:nvPr/>
                </p:nvSpPr>
                <p:spPr>
                  <a:xfrm>
                    <a:off x="4380120" y="1296360"/>
                    <a:ext cx="41364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4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5" name="Freeform 149"/>
                  <p:cNvGrpSpPr/>
                  <p:nvPr/>
                </p:nvGrpSpPr>
                <p:grpSpPr>
                  <a:xfrm>
                    <a:off x="4322520" y="1553400"/>
                    <a:ext cx="189720" cy="92880"/>
                    <a:chOff x="4322520" y="1553400"/>
                    <a:chExt cx="189720" cy="92880"/>
                  </a:xfrm>
                </p:grpSpPr>
                <p:pic>
                  <p:nvPicPr>
                    <p:cNvPr id="166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322520" y="1553400"/>
                      <a:ext cx="1897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7" name="Freeform 166"/>
                    <p:cNvSpPr/>
                    <p:nvPr/>
                  </p:nvSpPr>
                  <p:spPr>
                    <a:xfrm>
                      <a:off x="4335120" y="1565640"/>
                      <a:ext cx="1638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8" name="Freeform 191"/>
                  <p:cNvSpPr/>
                  <p:nvPr/>
                </p:nvSpPr>
                <p:spPr>
                  <a:xfrm>
                    <a:off x="4056480" y="1296360"/>
                    <a:ext cx="41868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9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0" name="Freeform 149"/>
                  <p:cNvGrpSpPr/>
                  <p:nvPr/>
                </p:nvGrpSpPr>
                <p:grpSpPr>
                  <a:xfrm>
                    <a:off x="4010040" y="1553400"/>
                    <a:ext cx="169200" cy="92880"/>
                    <a:chOff x="4010040" y="1553400"/>
                    <a:chExt cx="169200" cy="92880"/>
                  </a:xfrm>
                </p:grpSpPr>
                <p:pic>
                  <p:nvPicPr>
                    <p:cNvPr id="17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010040" y="1553400"/>
                      <a:ext cx="1692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2" name="Freeform 171"/>
                    <p:cNvSpPr/>
                    <p:nvPr/>
                  </p:nvSpPr>
                  <p:spPr>
                    <a:xfrm>
                      <a:off x="4018680" y="1565640"/>
                      <a:ext cx="1508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3" name="Freeform 191"/>
                  <p:cNvSpPr/>
                  <p:nvPr/>
                </p:nvSpPr>
                <p:spPr>
                  <a:xfrm>
                    <a:off x="3723480" y="1293840"/>
                    <a:ext cx="3708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4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5" name="Freeform 149"/>
                  <p:cNvGrpSpPr/>
                  <p:nvPr/>
                </p:nvGrpSpPr>
                <p:grpSpPr>
                  <a:xfrm>
                    <a:off x="3660120" y="1553400"/>
                    <a:ext cx="192240" cy="92880"/>
                    <a:chOff x="3660120" y="1553400"/>
                    <a:chExt cx="192240" cy="92880"/>
                  </a:xfrm>
                </p:grpSpPr>
                <p:pic>
                  <p:nvPicPr>
                    <p:cNvPr id="176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660120" y="1553400"/>
                      <a:ext cx="1922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7" name="Freeform 176"/>
                    <p:cNvSpPr/>
                    <p:nvPr/>
                  </p:nvSpPr>
                  <p:spPr>
                    <a:xfrm>
                      <a:off x="367272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8" name="Freeform 191"/>
                  <p:cNvSpPr/>
                  <p:nvPr/>
                </p:nvSpPr>
                <p:spPr>
                  <a:xfrm>
                    <a:off x="3396600" y="1293840"/>
                    <a:ext cx="3974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9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0" name="Freeform 149"/>
                  <p:cNvGrpSpPr/>
                  <p:nvPr/>
                </p:nvGrpSpPr>
                <p:grpSpPr>
                  <a:xfrm>
                    <a:off x="3341160" y="1553400"/>
                    <a:ext cx="187200" cy="92880"/>
                    <a:chOff x="3341160" y="1553400"/>
                    <a:chExt cx="187200" cy="92880"/>
                  </a:xfrm>
                </p:grpSpPr>
                <p:pic>
                  <p:nvPicPr>
                    <p:cNvPr id="18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341160" y="1553400"/>
                      <a:ext cx="1872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2" name="Freeform 181"/>
                    <p:cNvSpPr/>
                    <p:nvPr/>
                  </p:nvSpPr>
                  <p:spPr>
                    <a:xfrm>
                      <a:off x="3350520" y="1565640"/>
                      <a:ext cx="1666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3" name="Freeform 191"/>
                  <p:cNvSpPr/>
                  <p:nvPr/>
                </p:nvSpPr>
                <p:spPr>
                  <a:xfrm>
                    <a:off x="3072600" y="1293840"/>
                    <a:ext cx="4071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4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5" name="Freeform 149"/>
                  <p:cNvGrpSpPr/>
                  <p:nvPr/>
                </p:nvGrpSpPr>
                <p:grpSpPr>
                  <a:xfrm>
                    <a:off x="3030120" y="1553400"/>
                    <a:ext cx="171360" cy="92880"/>
                    <a:chOff x="3030120" y="1553400"/>
                    <a:chExt cx="171360" cy="92880"/>
                  </a:xfrm>
                </p:grpSpPr>
                <p:pic>
                  <p:nvPicPr>
                    <p:cNvPr id="186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030120" y="1553400"/>
                      <a:ext cx="1713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7" name="Freeform 186"/>
                    <p:cNvSpPr/>
                    <p:nvPr/>
                  </p:nvSpPr>
                  <p:spPr>
                    <a:xfrm>
                      <a:off x="3041280" y="1565640"/>
                      <a:ext cx="147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8" name="Freeform 191"/>
                  <p:cNvSpPr/>
                  <p:nvPr/>
                </p:nvSpPr>
                <p:spPr>
                  <a:xfrm>
                    <a:off x="2745720" y="1293840"/>
                    <a:ext cx="437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9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0" name="Freeform 149"/>
                  <p:cNvGrpSpPr/>
                  <p:nvPr/>
                </p:nvGrpSpPr>
                <p:grpSpPr>
                  <a:xfrm>
                    <a:off x="2712240" y="1553400"/>
                    <a:ext cx="165240" cy="92880"/>
                    <a:chOff x="2712240" y="1553400"/>
                    <a:chExt cx="165240" cy="92880"/>
                  </a:xfrm>
                </p:grpSpPr>
                <p:pic>
                  <p:nvPicPr>
                    <p:cNvPr id="19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712240" y="1553400"/>
                      <a:ext cx="1652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2" name="Freeform 191"/>
                    <p:cNvSpPr/>
                    <p:nvPr/>
                  </p:nvSpPr>
                  <p:spPr>
                    <a:xfrm>
                      <a:off x="272052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3" name="Freeform 191"/>
                  <p:cNvSpPr/>
                  <p:nvPr/>
                </p:nvSpPr>
                <p:spPr>
                  <a:xfrm>
                    <a:off x="2421720" y="1293840"/>
                    <a:ext cx="4406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4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5" name="Freeform 149"/>
                  <p:cNvGrpSpPr/>
                  <p:nvPr/>
                </p:nvGrpSpPr>
                <p:grpSpPr>
                  <a:xfrm>
                    <a:off x="2372040" y="1553400"/>
                    <a:ext cx="178560" cy="92880"/>
                    <a:chOff x="2372040" y="1553400"/>
                    <a:chExt cx="178560" cy="92880"/>
                  </a:xfrm>
                </p:grpSpPr>
                <p:pic>
                  <p:nvPicPr>
                    <p:cNvPr id="196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372040" y="1553400"/>
                      <a:ext cx="1785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7" name="Freeform 196"/>
                    <p:cNvSpPr/>
                    <p:nvPr/>
                  </p:nvSpPr>
                  <p:spPr>
                    <a:xfrm>
                      <a:off x="2383200" y="1565640"/>
                      <a:ext cx="1540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8" name="Freeform 191"/>
                  <p:cNvSpPr/>
                  <p:nvPr/>
                </p:nvSpPr>
                <p:spPr>
                  <a:xfrm>
                    <a:off x="2094840" y="1293840"/>
                    <a:ext cx="4215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9" name="Picture 13" descr="5"/>
          <p:cNvPicPr/>
          <p:nvPr/>
        </p:nvPicPr>
        <p:blipFill>
          <a:blip r:embed="rId10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12" descr="5"/>
          <p:cNvPicPr/>
          <p:nvPr/>
        </p:nvPicPr>
        <p:blipFill>
          <a:blip r:embed="rId11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12" descr="5"/>
          <p:cNvPicPr/>
          <p:nvPr/>
        </p:nvPicPr>
        <p:blipFill>
          <a:blip r:embed="rId12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3" descr="5"/>
          <p:cNvPicPr/>
          <p:nvPr/>
        </p:nvPicPr>
        <p:blipFill>
          <a:blip r:embed="rId13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8" descr="000o"/>
          <p:cNvPicPr/>
          <p:nvPr/>
        </p:nvPicPr>
        <p:blipFill>
          <a:blip r:embed="rId1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9" descr="000o"/>
          <p:cNvPicPr/>
          <p:nvPr/>
        </p:nvPicPr>
        <p:blipFill>
          <a:blip r:embed="rId1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0" descr="000o"/>
          <p:cNvPicPr/>
          <p:nvPr/>
        </p:nvPicPr>
        <p:blipFill>
          <a:blip r:embed="rId1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1" descr="000o"/>
          <p:cNvPicPr/>
          <p:nvPr/>
        </p:nvPicPr>
        <p:blipFill>
          <a:blip r:embed="rId1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7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8" name="Picture 7" descr="D:\GIÁO ÁN 1 2020-2021\HÌNH SOẠN GIÁO ÁN\Học hát\CAY GIA ĐÌNH\5.png"/>
          <p:cNvPicPr/>
          <p:nvPr/>
        </p:nvPicPr>
        <p:blipFill>
          <a:blip r:embed="rId15">
            <a:lum contrast="30000"/>
          </a:blip>
          <a:srcRect r="25318"/>
          <a:stretch/>
        </p:blipFill>
        <p:spPr>
          <a:xfrm>
            <a:off x="1781280" y="1514520"/>
            <a:ext cx="7648560" cy="402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80AB74E-4BD7-49BF-BA2B-18F33B978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0" b="6666"/>
          <a:stretch/>
        </p:blipFill>
        <p:spPr>
          <a:xfrm>
            <a:off x="962915" y="133440"/>
            <a:ext cx="9046969" cy="6572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17" name="Rectangle 1"/>
          <p:cNvSpPr/>
          <p:nvPr/>
        </p:nvSpPr>
        <p:spPr>
          <a:xfrm>
            <a:off x="1037160" y="2286000"/>
            <a:ext cx="879984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HỢP</a:t>
            </a:r>
            <a:endParaRPr lang="en-US" sz="4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VẬN ĐỘNG THEO NHỊP ĐIỆU</a:t>
            </a:r>
            <a:endParaRPr lang="en-US" sz="4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43" name="Rectangle 1"/>
          <p:cNvSpPr/>
          <p:nvPr/>
        </p:nvSpPr>
        <p:spPr>
          <a:xfrm>
            <a:off x="2133577" y="2286000"/>
            <a:ext cx="6607728" cy="23315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HỢP</a:t>
            </a:r>
            <a:endParaRPr lang="en-US" sz="72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GÕ ĐỆM</a:t>
            </a:r>
            <a:endParaRPr lang="en-US" sz="7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68" name="Rectangle 1"/>
          <p:cNvSpPr/>
          <p:nvPr/>
        </p:nvSpPr>
        <p:spPr>
          <a:xfrm>
            <a:off x="1442118" y="2214720"/>
            <a:ext cx="7546767" cy="19622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HỢP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VẬN ĐỘNG CƠ THỂ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7" descr="D:\GIÁO ÁN 1 2020-2021\HÌNH SOẠN GIÁO ÁN\Học hát\CAY GIA ĐÌNH\5.png"/>
          <p:cNvPicPr/>
          <p:nvPr/>
        </p:nvPicPr>
        <p:blipFill>
          <a:blip r:embed="rId3">
            <a:lum contrast="30000"/>
          </a:blip>
          <a:srcRect r="25318"/>
          <a:stretch/>
        </p:blipFill>
        <p:spPr>
          <a:xfrm>
            <a:off x="430200" y="1047600"/>
            <a:ext cx="10144080" cy="4572000"/>
          </a:xfrm>
          <a:prstGeom prst="rect">
            <a:avLst/>
          </a:prstGeom>
          <a:ln w="0">
            <a:noFill/>
          </a:ln>
        </p:spPr>
      </p:pic>
      <p:sp>
        <p:nvSpPr>
          <p:cNvPr id="308" name="Text Box 9"/>
          <p:cNvSpPr/>
          <p:nvPr/>
        </p:nvSpPr>
        <p:spPr>
          <a:xfrm>
            <a:off x="430200" y="142920"/>
            <a:ext cx="39038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Ôn tập bài hát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9" name="Text Box 10"/>
          <p:cNvSpPr/>
          <p:nvPr/>
        </p:nvSpPr>
        <p:spPr>
          <a:xfrm>
            <a:off x="1057320" y="1143000"/>
            <a:ext cx="525780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CÂY GIA ĐÌNH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0" name="Rectangle 3"/>
          <p:cNvSpPr/>
          <p:nvPr/>
        </p:nvSpPr>
        <p:spPr>
          <a:xfrm>
            <a:off x="4629240" y="1785960"/>
            <a:ext cx="328608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Nhạc: Quỳnh Hợp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Lời thơ: Nguyễn Thị Mai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7" descr="D:\GIÁO ÁN 1 2020-2021\HÌNH SOẠN GIÁO ÁN\Đọc nhạc\Những người bạn của Đô - Rê - Mi - Copy.jpg"/>
          <p:cNvPicPr/>
          <p:nvPr/>
        </p:nvPicPr>
        <p:blipFill>
          <a:blip r:embed="rId2"/>
          <a:srcRect l="3455" r="6544" b="1612"/>
          <a:stretch/>
        </p:blipFill>
        <p:spPr>
          <a:xfrm>
            <a:off x="-14400" y="0"/>
            <a:ext cx="10987200" cy="6858000"/>
          </a:xfrm>
          <a:prstGeom prst="rect">
            <a:avLst/>
          </a:prstGeom>
          <a:ln w="0">
            <a:noFill/>
          </a:ln>
        </p:spPr>
      </p:pic>
      <p:sp>
        <p:nvSpPr>
          <p:cNvPr id="312" name="Text Box 10"/>
          <p:cNvSpPr/>
          <p:nvPr/>
        </p:nvSpPr>
        <p:spPr>
          <a:xfrm>
            <a:off x="15840" y="189000"/>
            <a:ext cx="6421320" cy="169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>
                <a:solidFill>
                  <a:srgbClr val="FF0000"/>
                </a:solidFill>
                <a:latin typeface="Times New Roman"/>
              </a:rPr>
              <a:t>TRÒ CHƠI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1713CB"/>
                </a:solidFill>
                <a:latin typeface="Times New Roman"/>
              </a:rPr>
              <a:t>PHÍM ĐÀN VUI NHỘN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1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8" name="Text Box 9"/>
          <p:cNvSpPr/>
          <p:nvPr/>
        </p:nvSpPr>
        <p:spPr>
          <a:xfrm>
            <a:off x="4557600" y="1071720"/>
            <a:ext cx="229716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Đọc nhạc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9" name="Text Box 10"/>
          <p:cNvSpPr/>
          <p:nvPr/>
        </p:nvSpPr>
        <p:spPr>
          <a:xfrm>
            <a:off x="843120" y="1790640"/>
            <a:ext cx="914400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</a:rPr>
              <a:t>HÁT CÙNG ĐÔ – RÊ – MI – PHA - SON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0" name="Picture 10" descr="D:\GIÁO ÁN 1 2020-2021\HÌNH SOẠN GIÁO ÁN\Đọc nhạc\DO RE MI.jpg"/>
          <p:cNvPicPr/>
          <p:nvPr/>
        </p:nvPicPr>
        <p:blipFill>
          <a:blip r:embed="rId4"/>
          <a:stretch/>
        </p:blipFill>
        <p:spPr>
          <a:xfrm>
            <a:off x="8344080" y="2857680"/>
            <a:ext cx="1465200" cy="266832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11" descr="D:\GIÁO ÁN 1 2020-2021\HÌNH SOẠN GIÁO ÁN\Đọc nhạc\DO RE MI - Copy (2) - Copy.jpg"/>
          <p:cNvPicPr/>
          <p:nvPr/>
        </p:nvPicPr>
        <p:blipFill>
          <a:blip r:embed="rId5"/>
          <a:stretch/>
        </p:blipFill>
        <p:spPr>
          <a:xfrm>
            <a:off x="1271520" y="3000240"/>
            <a:ext cx="1214640" cy="2405160"/>
          </a:xfrm>
          <a:prstGeom prst="rect">
            <a:avLst/>
          </a:prstGeom>
          <a:ln w="0">
            <a:noFill/>
          </a:ln>
        </p:spPr>
      </p:pic>
      <p:pic>
        <p:nvPicPr>
          <p:cNvPr id="322" name="Picture 12" descr="D:\GIÁO ÁN 1 2020-2021\HÌNH SOẠN GIÁO ÁN\Đọc nhạc\DO RE MI - Copy (2).jpg"/>
          <p:cNvPicPr/>
          <p:nvPr/>
        </p:nvPicPr>
        <p:blipFill>
          <a:blip r:embed="rId6"/>
          <a:stretch/>
        </p:blipFill>
        <p:spPr>
          <a:xfrm>
            <a:off x="2914560" y="2928960"/>
            <a:ext cx="1465200" cy="2467080"/>
          </a:xfrm>
          <a:prstGeom prst="rect">
            <a:avLst/>
          </a:prstGeom>
          <a:ln w="0">
            <a:noFill/>
          </a:ln>
        </p:spPr>
      </p:pic>
      <p:pic>
        <p:nvPicPr>
          <p:cNvPr id="323" name="Picture 13" descr="D:\GIÁO ÁN 1 2020-2021\HÌNH SOẠN GIÁO ÁN\Đọc nhạc\DO RE MI - Copy (3).jpg"/>
          <p:cNvPicPr/>
          <p:nvPr/>
        </p:nvPicPr>
        <p:blipFill>
          <a:blip r:embed="rId7"/>
          <a:stretch/>
        </p:blipFill>
        <p:spPr>
          <a:xfrm>
            <a:off x="4700520" y="2928960"/>
            <a:ext cx="1517760" cy="2479680"/>
          </a:xfrm>
          <a:prstGeom prst="rect">
            <a:avLst/>
          </a:prstGeom>
          <a:ln w="0">
            <a:noFill/>
          </a:ln>
        </p:spPr>
      </p:pic>
      <p:pic>
        <p:nvPicPr>
          <p:cNvPr id="324" name="Picture 14" descr="D:\GIÁO ÁN 1 2020-2021\HÌNH SOẠN GIÁO ÁN\Đọc nhạc\DO RE MI - Copy.jpg"/>
          <p:cNvPicPr/>
          <p:nvPr/>
        </p:nvPicPr>
        <p:blipFill>
          <a:blip r:embed="rId8"/>
          <a:stretch/>
        </p:blipFill>
        <p:spPr>
          <a:xfrm>
            <a:off x="6629400" y="2857680"/>
            <a:ext cx="1415880" cy="2668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7215</TotalTime>
  <Words>143</Words>
  <Application>Microsoft Office PowerPoint</Application>
  <PresentationFormat>Custom</PresentationFormat>
  <Paragraphs>33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Admin</cp:lastModifiedBy>
  <cp:revision>619</cp:revision>
  <dcterms:created xsi:type="dcterms:W3CDTF">2010-04-30T20:19:48Z</dcterms:created>
  <dcterms:modified xsi:type="dcterms:W3CDTF">2026-03-31T01:47:45Z</dcterms:modified>
  <dc:language>en-US</dc:language>
</cp:coreProperties>
</file>