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1" r:id="rId2"/>
    <p:sldId id="257" r:id="rId3"/>
    <p:sldId id="264" r:id="rId4"/>
    <p:sldId id="265" r:id="rId5"/>
    <p:sldId id="266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09728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5" d="100"/>
          <a:sy n="65" d="100"/>
        </p:scale>
        <p:origin x="-1086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  <inkml:trace contextRef="#ctx0" brushRef="#br0" timeOffset="1">3574 1949 24575</inkml:trace>
  <inkml:trace contextRef="#ctx0" brushRef="#br0" timeOffset="2">16422 3987 24575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5F21DE4-8475-460C-A5E7-A57D7EE0A74F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29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F50DB13-2734-42D1-B6BA-4A3B72CB00B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image" Target="../media/image2.gif"/><Relationship Id="rId21" Type="http://schemas.openxmlformats.org/officeDocument/2006/relationships/customXml" Target="../ink/ink13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3.xml"/><Relationship Id="rId24" Type="http://schemas.openxmlformats.org/officeDocument/2006/relationships/customXml" Target="../ink/ink16.xml"/><Relationship Id="rId15" Type="http://schemas.openxmlformats.org/officeDocument/2006/relationships/customXml" Target="../ink/ink7.xml"/><Relationship Id="rId23" Type="http://schemas.openxmlformats.org/officeDocument/2006/relationships/customXml" Target="../ink/ink15.xml"/><Relationship Id="rId28" Type="http://schemas.openxmlformats.org/officeDocument/2006/relationships/customXml" Target="../ink/ink17.xml"/><Relationship Id="rId10" Type="http://schemas.openxmlformats.org/officeDocument/2006/relationships/image" Target="NULL"/><Relationship Id="rId19" Type="http://schemas.openxmlformats.org/officeDocument/2006/relationships/customXml" Target="../ink/ink11.xml"/><Relationship Id="rId31" Type="http://schemas.openxmlformats.org/officeDocument/2006/relationships/image" Target="../media/image3.png"/><Relationship Id="rId4" Type="http://schemas.openxmlformats.org/officeDocument/2006/relationships/customXml" Target="../ink/ink1.xml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4.xml"/><Relationship Id="rId27" Type="http://schemas.openxmlformats.org/officeDocument/2006/relationships/image" Target="NULL"/><Relationship Id="rId30" Type="http://schemas.openxmlformats.org/officeDocument/2006/relationships/customXml" Target="../ink/ink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2.gi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gif"/><Relationship Id="rId7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2" y="2865631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BF55D0F-E174-D534-6389-67407209FF9C}"/>
              </a:ext>
            </a:extLst>
          </p:cNvPr>
          <p:cNvGrpSpPr/>
          <p:nvPr/>
        </p:nvGrpSpPr>
        <p:grpSpPr>
          <a:xfrm>
            <a:off x="6911062" y="456714"/>
            <a:ext cx="5911920" cy="1435680"/>
            <a:chOff x="6911062" y="456714"/>
            <a:chExt cx="5911920" cy="14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xmlns="" id="{B4040D00-FCB1-2424-622C-7501388DBDB4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040D00-FCB1-2424-622C-7501388DBD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2422" y="447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xmlns="" id="{A928A7B0-733B-A26D-0C07-2DEB9A2F076D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5911920" cy="143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28A7B0-733B-A26D-0C07-2DEB9A2F07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2422" y="447714"/>
                  <a:ext cx="592956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xmlns="" id="{BA8F9DF3-CFBE-1D62-BBEF-36D1B1188428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8F9DF3-CFBE-1D62-BBEF-36D1B11884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xmlns="" id="{E9E6773C-2699-ADBA-ACF6-53CF1DCABE5A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E6773C-2699-ADBA-ACF6-53CF1DCABE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0BE58AB-1AED-4FE4-4836-718986ADC699}"/>
              </a:ext>
            </a:extLst>
          </p:cNvPr>
          <p:cNvGrpSpPr/>
          <p:nvPr/>
        </p:nvGrpSpPr>
        <p:grpSpPr>
          <a:xfrm>
            <a:off x="7378702" y="424674"/>
            <a:ext cx="360" cy="360"/>
            <a:chOff x="7378702" y="4246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xmlns="" id="{FBAA0A9F-5A64-B7D7-5B24-93D80F75A138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AA0A9F-5A64-B7D7-5B24-93D80F75A1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xmlns="" id="{FC7576E6-5CBB-0C94-6BFF-488CA4070236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7576E6-5CBB-0C94-6BFF-488CA40702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E613604-DC92-924F-6BE5-7D777A767B4A}"/>
              </a:ext>
            </a:extLst>
          </p:cNvPr>
          <p:cNvGrpSpPr/>
          <p:nvPr/>
        </p:nvGrpSpPr>
        <p:grpSpPr>
          <a:xfrm>
            <a:off x="7187182" y="350514"/>
            <a:ext cx="360" cy="360"/>
            <a:chOff x="7187182" y="3505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xmlns="" id="{1217934D-88DF-6E4D-9C83-847C346E5825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17934D-88DF-6E4D-9C83-847C346E58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xmlns="" id="{917575F9-669C-3668-1373-FCBFD83F8EAC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7575F9-669C-3668-1373-FCBFD83F8E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18F3B6D6-72F1-CF90-7DA0-45E7F953799D}"/>
                  </a:ext>
                </a:extLst>
              </p14:cNvPr>
              <p14:cNvContentPartPr/>
              <p14:nvPr/>
            </p14:nvContentPartPr>
            <p14:xfrm>
              <a:off x="4103782" y="26789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F3B6D6-72F1-CF90-7DA0-45E7F95379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5142" y="2670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884A8299-6FD0-DF9B-34C4-F2B5BEF8106B}"/>
                  </a:ext>
                </a:extLst>
              </p14:cNvPr>
              <p14:cNvContentPartPr/>
              <p14:nvPr/>
            </p14:nvContentPartPr>
            <p14:xfrm>
              <a:off x="2987422" y="39973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4A8299-6FD0-DF9B-34C4-F2B5BEF810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8782" y="39886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E2936467-B53F-BFC4-368E-64002866A0F9}"/>
                  </a:ext>
                </a:extLst>
              </p14:cNvPr>
              <p14:cNvContentPartPr/>
              <p14:nvPr/>
            </p14:nvContentPartPr>
            <p14:xfrm>
              <a:off x="8548342" y="54434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2936467-B53F-BFC4-368E-64002866A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9342" y="5434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861E1B68-5E47-A0DC-0A15-C4EC73294E45}"/>
                  </a:ext>
                </a:extLst>
              </p14:cNvPr>
              <p14:cNvContentPartPr/>
              <p14:nvPr/>
            </p14:nvContentPartPr>
            <p14:xfrm>
              <a:off x="8527102" y="615587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1E1B68-5E47-A0DC-0A15-C4EC73294E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8462" y="61472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5E6E0E6C-A385-4790-3FEF-1A5F67BC2E08}"/>
                  </a:ext>
                </a:extLst>
              </p14:cNvPr>
              <p14:cNvContentPartPr/>
              <p14:nvPr/>
            </p14:nvContentPartPr>
            <p14:xfrm>
              <a:off x="5656102" y="389111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6E0E6C-A385-4790-3FEF-1A5F67BC2E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7102" y="38824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F4DC9EDE-5117-7389-EDA1-7FCA4EB24363}"/>
                  </a:ext>
                </a:extLst>
              </p14:cNvPr>
              <p14:cNvContentPartPr/>
              <p14:nvPr/>
            </p14:nvContentPartPr>
            <p14:xfrm>
              <a:off x="8452582" y="16688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DC9EDE-5117-7389-EDA1-7FCA4EB243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3582" y="16598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F427513A-D3D1-7A57-2071-3030ED155D6E}"/>
                  </a:ext>
                </a:extLst>
              </p14:cNvPr>
              <p14:cNvContentPartPr/>
              <p14:nvPr/>
            </p14:nvContentPartPr>
            <p14:xfrm>
              <a:off x="8261422" y="5953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427513A-D3D1-7A57-2071-3030ED155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2422" y="5863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1020DD8E-9E9A-E920-0215-2F4D9E591CC2}"/>
                  </a:ext>
                </a:extLst>
              </p14:cNvPr>
              <p14:cNvContentPartPr/>
              <p14:nvPr/>
            </p14:nvContentPartPr>
            <p14:xfrm>
              <a:off x="-1085258" y="35051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20DD8E-9E9A-E920-0215-2F4D9E591C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093898" y="341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AAD5989B-F532-44D3-7427-8A43A14D718B}"/>
                  </a:ext>
                </a:extLst>
              </p14:cNvPr>
              <p14:cNvContentPartPr/>
              <p14:nvPr/>
            </p14:nvContentPartPr>
            <p14:xfrm>
              <a:off x="5804782" y="28489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D5989B-F532-44D3-7427-8A43A14D71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6142" y="28402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9287DD3F-4602-B9A7-D2C9-BD34473B9942}"/>
                  </a:ext>
                </a:extLst>
              </p14:cNvPr>
              <p14:cNvContentPartPr/>
              <p14:nvPr/>
            </p14:nvContentPartPr>
            <p14:xfrm>
              <a:off x="8282302" y="14668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87DD3F-4602-B9A7-D2C9-BD34473B99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73662" y="1457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EF9902E7-FCFB-02BD-C150-0A5CDE3D41EE}"/>
                  </a:ext>
                </a:extLst>
              </p14:cNvPr>
              <p14:cNvContentPartPr/>
              <p14:nvPr/>
            </p14:nvContentPartPr>
            <p14:xfrm>
              <a:off x="3359302" y="95639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9902E7-FCFB-02BD-C150-0A5CDE3D41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0662" y="9473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24D2C9-0924-6E1F-2963-90647A40DCC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71"/>
          <a:stretch/>
        </p:blipFill>
        <p:spPr>
          <a:xfrm>
            <a:off x="5365017" y="101189"/>
            <a:ext cx="3982961" cy="17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0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11" name="Oval Callout 10"/>
          <p:cNvSpPr/>
          <p:nvPr/>
        </p:nvSpPr>
        <p:spPr>
          <a:xfrm>
            <a:off x="5445000" y="3551400"/>
            <a:ext cx="4753080" cy="1942920"/>
          </a:xfrm>
          <a:prstGeom prst="wedgeEllipseCallout">
            <a:avLst>
              <a:gd name="adj1" fmla="val -62495"/>
              <a:gd name="adj2" fmla="val -76189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 dirty="0" err="1">
                <a:solidFill>
                  <a:srgbClr val="FF0000"/>
                </a:solidFill>
                <a:latin typeface="Cambria"/>
              </a:rPr>
              <a:t>Kể</a:t>
            </a:r>
            <a:r>
              <a:rPr lang="en-US" sz="3600" b="0" strike="noStrike" spc="-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3600" b="0" strike="noStrike" spc="-1" dirty="0" err="1">
                <a:solidFill>
                  <a:srgbClr val="FF0000"/>
                </a:solidFill>
                <a:latin typeface="Cambria"/>
              </a:rPr>
              <a:t>tên</a:t>
            </a:r>
            <a:r>
              <a:rPr lang="en-US" sz="3600" b="0" strike="noStrike" spc="-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3600" b="0" strike="noStrike" spc="-1" dirty="0" err="1">
                <a:solidFill>
                  <a:srgbClr val="FF0000"/>
                </a:solidFill>
                <a:latin typeface="Cambria"/>
              </a:rPr>
              <a:t>các</a:t>
            </a:r>
            <a:r>
              <a:rPr lang="en-US" sz="3600" b="0" strike="noStrike" spc="-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3600" b="0" strike="noStrike" spc="-1" dirty="0" err="1">
                <a:solidFill>
                  <a:srgbClr val="FF0000"/>
                </a:solidFill>
                <a:latin typeface="Cambria"/>
              </a:rPr>
              <a:t>loài</a:t>
            </a:r>
            <a:r>
              <a:rPr lang="en-US" sz="3600" b="0" strike="noStrike" spc="-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3600" b="0" strike="noStrike" spc="-1" dirty="0" err="1">
                <a:solidFill>
                  <a:srgbClr val="FF0000"/>
                </a:solidFill>
                <a:latin typeface="Cambria"/>
              </a:rPr>
              <a:t>chim</a:t>
            </a:r>
            <a:r>
              <a:rPr lang="en-US" sz="3600" b="0" strike="noStrike" spc="-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3600" b="0" strike="noStrike" spc="-1" dirty="0" err="1">
                <a:solidFill>
                  <a:srgbClr val="FF0000"/>
                </a:solidFill>
                <a:latin typeface="Cambria"/>
              </a:rPr>
              <a:t>có</a:t>
            </a:r>
            <a:r>
              <a:rPr lang="en-US" sz="3600" b="0" strike="noStrike" spc="-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3600" b="0" strike="noStrike" spc="-1" dirty="0" err="1">
                <a:solidFill>
                  <a:srgbClr val="FF0000"/>
                </a:solidFill>
                <a:latin typeface="Cambria"/>
              </a:rPr>
              <a:t>trong</a:t>
            </a:r>
            <a:r>
              <a:rPr lang="en-US" sz="3600" b="0" strike="noStrike" spc="-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3600" b="0" strike="noStrike" spc="-1" dirty="0" err="1">
                <a:solidFill>
                  <a:srgbClr val="FF0000"/>
                </a:solidFill>
                <a:latin typeface="Cambria"/>
              </a:rPr>
              <a:t>bài</a:t>
            </a:r>
            <a:r>
              <a:rPr lang="en-US" sz="3600" b="0" strike="noStrike" spc="-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3600" b="0" strike="noStrike" spc="-1" dirty="0" err="1">
                <a:solidFill>
                  <a:srgbClr val="FF0000"/>
                </a:solidFill>
                <a:latin typeface="Cambria"/>
              </a:rPr>
              <a:t>hát</a:t>
            </a:r>
            <a:r>
              <a:rPr lang="en-US" sz="3600" b="0" strike="noStrike" spc="-1" dirty="0">
                <a:solidFill>
                  <a:srgbClr val="FF0000"/>
                </a:solidFill>
                <a:latin typeface="Cambria"/>
              </a:rPr>
              <a:t>?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6740" y="214200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69A0EE-C671-4991-ACFC-00001F8B3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45" y="1076122"/>
            <a:ext cx="2106731" cy="9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113" name="Rectangle 1"/>
          <p:cNvSpPr/>
          <p:nvPr/>
        </p:nvSpPr>
        <p:spPr>
          <a:xfrm>
            <a:off x="1177920" y="1986120"/>
            <a:ext cx="8541000" cy="340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TRÒ CHƠI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SẮM VAI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1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2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2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2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23" name="Text Box 9"/>
          <p:cNvSpPr/>
          <p:nvPr/>
        </p:nvSpPr>
        <p:spPr>
          <a:xfrm>
            <a:off x="1309680" y="214200"/>
            <a:ext cx="32148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SẮM VAI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24" name="Picture 2" descr="D:\GIÁO ÁN 1 2020-2021\HÌNH SOẠN GIÁO ÁN\Nghe nhạc\CON CHIM VÀNH KHUYÊN\Nghe nhạc Con chim vành khuyên - Copy - Copy (4) - Copy.jpg"/>
          <p:cNvPicPr/>
          <p:nvPr/>
        </p:nvPicPr>
        <p:blipFill>
          <a:blip r:embed="rId4"/>
          <a:stretch/>
        </p:blipFill>
        <p:spPr>
          <a:xfrm>
            <a:off x="6238800" y="3400560"/>
            <a:ext cx="2738520" cy="2087280"/>
          </a:xfrm>
          <a:prstGeom prst="rect">
            <a:avLst/>
          </a:prstGeom>
          <a:ln w="0">
            <a:noFill/>
          </a:ln>
        </p:spPr>
      </p:pic>
      <p:pic>
        <p:nvPicPr>
          <p:cNvPr id="1125" name="Picture 3" descr="D:\GIÁO ÁN 1 2020-2021\HÌNH SOẠN GIÁO ÁN\Nghe nhạc\CON CHIM VÀNH KHUYÊN\Nghe nhạc Con chim vành khuyên - Copy - Copy - Copy.jpg"/>
          <p:cNvPicPr/>
          <p:nvPr/>
        </p:nvPicPr>
        <p:blipFill>
          <a:blip r:embed="rId5"/>
          <a:stretch/>
        </p:blipFill>
        <p:spPr>
          <a:xfrm>
            <a:off x="590400" y="3351240"/>
            <a:ext cx="2818080" cy="2087640"/>
          </a:xfrm>
          <a:prstGeom prst="rect">
            <a:avLst/>
          </a:prstGeom>
          <a:ln w="0">
            <a:noFill/>
          </a:ln>
        </p:spPr>
      </p:pic>
      <p:pic>
        <p:nvPicPr>
          <p:cNvPr id="1126" name="Picture 4" descr="D:\GIÁO ÁN 1 2020-2021\HÌNH SOẠN GIÁO ÁN\Nghe nhạc\CON CHIM VÀNH KHUYÊN\Nghe nhạc Con chim vành khuyên - Copy - Copy (2) - Copy.jpg"/>
          <p:cNvPicPr/>
          <p:nvPr/>
        </p:nvPicPr>
        <p:blipFill>
          <a:blip r:embed="rId6"/>
          <a:stretch/>
        </p:blipFill>
        <p:spPr>
          <a:xfrm>
            <a:off x="3616200" y="1073160"/>
            <a:ext cx="1311480" cy="2643120"/>
          </a:xfrm>
          <a:prstGeom prst="rect">
            <a:avLst/>
          </a:prstGeom>
          <a:ln w="0">
            <a:noFill/>
          </a:ln>
        </p:spPr>
      </p:pic>
      <p:pic>
        <p:nvPicPr>
          <p:cNvPr id="1127" name="Picture 5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tretch/>
        </p:blipFill>
        <p:spPr>
          <a:xfrm>
            <a:off x="5486400" y="1111320"/>
            <a:ext cx="1409760" cy="2406600"/>
          </a:xfrm>
          <a:prstGeom prst="rect">
            <a:avLst/>
          </a:prstGeom>
          <a:ln w="0">
            <a:noFill/>
          </a:ln>
        </p:spPr>
      </p:pic>
      <p:pic>
        <p:nvPicPr>
          <p:cNvPr id="1128" name="Picture 6" descr="D:\GIÁO ÁN 1 2020-2021\HÌNH SOẠN GIÁO ÁN\Nghe nhạc\CON CHIM VÀNH KHUYÊN\Nghe nhạc Con chim vành khuyên - Copy - Copy (3) - Copy.jpg"/>
          <p:cNvPicPr/>
          <p:nvPr/>
        </p:nvPicPr>
        <p:blipFill>
          <a:blip r:embed="rId8"/>
          <a:stretch/>
        </p:blipFill>
        <p:spPr>
          <a:xfrm>
            <a:off x="7574040" y="1290600"/>
            <a:ext cx="2160360" cy="2641680"/>
          </a:xfrm>
          <a:prstGeom prst="rect">
            <a:avLst/>
          </a:prstGeom>
          <a:ln w="0">
            <a:noFill/>
          </a:ln>
        </p:spPr>
      </p:pic>
      <p:sp>
        <p:nvSpPr>
          <p:cNvPr id="1129" name="Oval Callout 15"/>
          <p:cNvSpPr/>
          <p:nvPr/>
        </p:nvSpPr>
        <p:spPr>
          <a:xfrm>
            <a:off x="563400" y="2031840"/>
            <a:ext cx="2845080" cy="1159200"/>
          </a:xfrm>
          <a:prstGeom prst="wedgeEllipseCallout">
            <a:avLst>
              <a:gd name="adj1" fmla="val 14865"/>
              <a:gd name="adj2" fmla="val 98884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Chào ……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132" name="Text Box 10"/>
          <p:cNvSpPr/>
          <p:nvPr/>
        </p:nvSpPr>
        <p:spPr>
          <a:xfrm>
            <a:off x="1327320" y="1088762"/>
            <a:ext cx="8278560" cy="6695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33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13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3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3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3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B00ADC-2703-4118-B8D9-D734EB943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4060"/>
            <a:ext cx="2106731" cy="939000"/>
          </a:xfrm>
          <a:prstGeom prst="rect">
            <a:avLst/>
          </a:prstGeom>
        </p:spPr>
      </p:pic>
      <p:sp>
        <p:nvSpPr>
          <p:cNvPr id="1131" name="Text Box 9"/>
          <p:cNvSpPr/>
          <p:nvPr/>
        </p:nvSpPr>
        <p:spPr>
          <a:xfrm>
            <a:off x="762000" y="1959238"/>
            <a:ext cx="2973489" cy="608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3333FF"/>
                </a:solidFill>
                <a:latin typeface="Cambria"/>
                <a:ea typeface="Times New Roman"/>
              </a:rPr>
              <a:t>GIÁO DỤC</a:t>
            </a:r>
            <a:endParaRPr lang="en-US" sz="3200" b="0" strike="noStrike" spc="-1" dirty="0">
              <a:solidFill>
                <a:srgbClr val="3333FF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1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1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1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1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15" name="Text Box 9"/>
          <p:cNvSpPr/>
          <p:nvPr/>
        </p:nvSpPr>
        <p:spPr>
          <a:xfrm>
            <a:off x="3573360" y="981000"/>
            <a:ext cx="400068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6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17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2271600" y="2357280"/>
            <a:ext cx="6294600" cy="31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19" name="Rectangle 7"/>
          <p:cNvSpPr/>
          <p:nvPr/>
        </p:nvSpPr>
        <p:spPr>
          <a:xfrm>
            <a:off x="8287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Ôn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1" name="Picture 2" descr="D:\GIÁO ÁN 1 2020-2021\HÌNH SOẠN GIÁO ÁN\Đọc nhạc\HÁT CÙNG ĐRMFS\Picture1.jpg"/>
          <p:cNvPicPr/>
          <p:nvPr/>
        </p:nvPicPr>
        <p:blipFill>
          <a:blip r:embed="rId3">
            <a:biLevel thresh="50000"/>
          </a:blip>
          <a:stretch/>
        </p:blipFill>
        <p:spPr>
          <a:xfrm>
            <a:off x="1317600" y="1736640"/>
            <a:ext cx="8272440" cy="3708360"/>
          </a:xfrm>
          <a:prstGeom prst="rect">
            <a:avLst/>
          </a:prstGeom>
          <a:ln w="0">
            <a:noFill/>
          </a:ln>
        </p:spPr>
      </p:pic>
      <p:sp>
        <p:nvSpPr>
          <p:cNvPr id="1022" name="Text Box 10"/>
          <p:cNvSpPr/>
          <p:nvPr/>
        </p:nvSpPr>
        <p:spPr>
          <a:xfrm>
            <a:off x="1936800" y="1227240"/>
            <a:ext cx="71197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24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25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28" name="Rectangle 1"/>
          <p:cNvSpPr/>
          <p:nvPr/>
        </p:nvSpPr>
        <p:spPr>
          <a:xfrm>
            <a:off x="1699200" y="2286000"/>
            <a:ext cx="779724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ĐỌC NHẠC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3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3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3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55" name="Rectangle 1"/>
          <p:cNvSpPr/>
          <p:nvPr/>
        </p:nvSpPr>
        <p:spPr>
          <a:xfrm>
            <a:off x="1656360" y="2286000"/>
            <a:ext cx="7583760" cy="19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ĐỌC NHẠC KẾT HỢP 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VẬN ĐỘNG CƠ 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81" name="Text Box 10"/>
          <p:cNvSpPr/>
          <p:nvPr/>
        </p:nvSpPr>
        <p:spPr>
          <a:xfrm>
            <a:off x="1347120" y="1223464"/>
            <a:ext cx="8278560" cy="6695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8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8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8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B32F44-EAEA-4061-9765-AB04B4717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4060"/>
            <a:ext cx="2106731" cy="9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8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9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9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93" name="Picture 9" descr="D:\GIÁO ÁN 1 2020-2021\HÌNH SOẠN GIÁO ÁN\Nghe nhạc\CON CHIM VÀNH KHUYÊN\Nghe nhạc Con chim vành khuyên - Copy (2).jpg"/>
          <p:cNvPicPr/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751120" y="1052640"/>
            <a:ext cx="5413320" cy="4529160"/>
          </a:xfrm>
          <a:prstGeom prst="rect">
            <a:avLst/>
          </a:prstGeom>
          <a:ln w="0">
            <a:noFill/>
          </a:ln>
        </p:spPr>
      </p:pic>
      <p:sp>
        <p:nvSpPr>
          <p:cNvPr id="1096" name="Oval Callout 1"/>
          <p:cNvSpPr/>
          <p:nvPr/>
        </p:nvSpPr>
        <p:spPr>
          <a:xfrm>
            <a:off x="7070760" y="2852640"/>
            <a:ext cx="3363840" cy="1944720"/>
          </a:xfrm>
          <a:prstGeom prst="wedgeEllipseCallout">
            <a:avLst>
              <a:gd name="adj1" fmla="val -32407"/>
              <a:gd name="adj2" fmla="val 63925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Cảm nhận giai điệu của bài hát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4C1C4CC-19C0-4803-8C8E-3D01670B2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4060"/>
            <a:ext cx="2106731" cy="9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98" name="Rectangle 1"/>
          <p:cNvSpPr/>
          <p:nvPr/>
        </p:nvSpPr>
        <p:spPr>
          <a:xfrm>
            <a:off x="1706040" y="1986120"/>
            <a:ext cx="7484760" cy="285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VẬN ĐỘNG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NHỊP ĐIỆU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727302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7119</TotalTime>
  <Words>98</Words>
  <Application>Microsoft Office PowerPoint</Application>
  <PresentationFormat>Custom</PresentationFormat>
  <Paragraphs>25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626</cp:revision>
  <dcterms:created xsi:type="dcterms:W3CDTF">2010-04-30T20:19:48Z</dcterms:created>
  <dcterms:modified xsi:type="dcterms:W3CDTF">2026-03-31T01:49:20Z</dcterms:modified>
  <dc:language>en-US</dc:language>
</cp:coreProperties>
</file>